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729" r:id="rId2"/>
  </p:sldMasterIdLst>
  <p:notesMasterIdLst>
    <p:notesMasterId r:id="rId28"/>
  </p:notesMasterIdLst>
  <p:sldIdLst>
    <p:sldId id="256" r:id="rId3"/>
    <p:sldId id="257" r:id="rId4"/>
    <p:sldId id="278" r:id="rId5"/>
    <p:sldId id="258" r:id="rId6"/>
    <p:sldId id="268" r:id="rId7"/>
    <p:sldId id="290" r:id="rId8"/>
    <p:sldId id="282" r:id="rId9"/>
    <p:sldId id="283" r:id="rId10"/>
    <p:sldId id="266" r:id="rId11"/>
    <p:sldId id="302" r:id="rId12"/>
    <p:sldId id="310" r:id="rId13"/>
    <p:sldId id="311" r:id="rId14"/>
    <p:sldId id="287" r:id="rId15"/>
    <p:sldId id="262" r:id="rId16"/>
    <p:sldId id="293" r:id="rId17"/>
    <p:sldId id="292" r:id="rId18"/>
    <p:sldId id="291" r:id="rId19"/>
    <p:sldId id="307" r:id="rId20"/>
    <p:sldId id="295" r:id="rId21"/>
    <p:sldId id="304" r:id="rId22"/>
    <p:sldId id="313" r:id="rId23"/>
    <p:sldId id="314" r:id="rId24"/>
    <p:sldId id="298" r:id="rId25"/>
    <p:sldId id="297" r:id="rId26"/>
    <p:sldId id="3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7019A3-21EF-425A-99F6-551C5CCB7AB9}" v="1541" dt="2025-01-28T01:42:29.7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044"/>
  </p:normalViewPr>
  <p:slideViewPr>
    <p:cSldViewPr snapToGrid="0">
      <p:cViewPr varScale="1">
        <p:scale>
          <a:sx n="103" d="100"/>
          <a:sy n="103" d="100"/>
        </p:scale>
        <p:origin x="8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win Varkey &lt;DE ERL GER IN&gt;" userId="63654583-0f64-4238-9a57-6197886a88b0" providerId="ADAL" clId="{726EA055-D53E-4F54-A14E-28371420A9BB}"/>
    <pc:docChg chg="undo custSel addSld delSld modSld">
      <pc:chgData name="Ashwin Varkey &lt;DE ERL GER IN&gt;" userId="63654583-0f64-4238-9a57-6197886a88b0" providerId="ADAL" clId="{726EA055-D53E-4F54-A14E-28371420A9BB}" dt="2024-11-27T13:53:57.667" v="280" actId="1076"/>
      <pc:docMkLst>
        <pc:docMk/>
      </pc:docMkLst>
      <pc:sldChg chg="addSp delSp modSp mod">
        <pc:chgData name="Ashwin Varkey &lt;DE ERL GER IN&gt;" userId="63654583-0f64-4238-9a57-6197886a88b0" providerId="ADAL" clId="{726EA055-D53E-4F54-A14E-28371420A9BB}" dt="2024-11-27T13:53:57.667" v="280" actId="1076"/>
        <pc:sldMkLst>
          <pc:docMk/>
          <pc:sldMk cId="223506766" sldId="273"/>
        </pc:sldMkLst>
      </pc:sldChg>
      <pc:sldChg chg="addSp delSp modSp del mod">
        <pc:chgData name="Ashwin Varkey &lt;DE ERL GER IN&gt;" userId="63654583-0f64-4238-9a57-6197886a88b0" providerId="ADAL" clId="{726EA055-D53E-4F54-A14E-28371420A9BB}" dt="2024-11-27T13:18:18.841" v="144" actId="2696"/>
        <pc:sldMkLst>
          <pc:docMk/>
          <pc:sldMk cId="1644893528" sldId="275"/>
        </pc:sldMkLst>
      </pc:sldChg>
      <pc:sldChg chg="addSp delSp modSp new mod">
        <pc:chgData name="Ashwin Varkey &lt;DE ERL GER IN&gt;" userId="63654583-0f64-4238-9a57-6197886a88b0" providerId="ADAL" clId="{726EA055-D53E-4F54-A14E-28371420A9BB}" dt="2024-11-27T13:48:41.616" v="242" actId="14100"/>
        <pc:sldMkLst>
          <pc:docMk/>
          <pc:sldMk cId="3748801959" sldId="276"/>
        </pc:sldMkLst>
      </pc:sldChg>
      <pc:sldChg chg="modSp new mod">
        <pc:chgData name="Ashwin Varkey &lt;DE ERL GER IN&gt;" userId="63654583-0f64-4238-9a57-6197886a88b0" providerId="ADAL" clId="{726EA055-D53E-4F54-A14E-28371420A9BB}" dt="2024-11-27T13:49:07.853" v="247" actId="20577"/>
        <pc:sldMkLst>
          <pc:docMk/>
          <pc:sldMk cId="950756431" sldId="277"/>
        </pc:sldMkLst>
      </pc:sldChg>
    </pc:docChg>
  </pc:docChgLst>
  <pc:docChgLst>
    <pc:chgData name="Ashwin Varkey &lt;DE ERL GER IN&gt;" userId="63654583-0f64-4238-9a57-6197886a88b0" providerId="ADAL" clId="{917019A3-21EF-425A-99F6-551C5CCB7AB9}"/>
    <pc:docChg chg="undo custSel addSld delSld modSld sldOrd">
      <pc:chgData name="Ashwin Varkey &lt;DE ERL GER IN&gt;" userId="63654583-0f64-4238-9a57-6197886a88b0" providerId="ADAL" clId="{917019A3-21EF-425A-99F6-551C5CCB7AB9}" dt="2025-01-28T02:16:33.515" v="5677" actId="1076"/>
      <pc:docMkLst>
        <pc:docMk/>
      </pc:docMkLst>
      <pc:sldChg chg="addSp delSp modSp mod modMedia delAnim delDesignElem">
        <pc:chgData name="Ashwin Varkey &lt;DE ERL GER IN&gt;" userId="63654583-0f64-4238-9a57-6197886a88b0" providerId="ADAL" clId="{917019A3-21EF-425A-99F6-551C5CCB7AB9}" dt="2025-01-22T21:33:40.832" v="1023"/>
        <pc:sldMkLst>
          <pc:docMk/>
          <pc:sldMk cId="1873860372" sldId="256"/>
        </pc:sldMkLst>
        <pc:spChg chg="mod">
          <ac:chgData name="Ashwin Varkey &lt;DE ERL GER IN&gt;" userId="63654583-0f64-4238-9a57-6197886a88b0" providerId="ADAL" clId="{917019A3-21EF-425A-99F6-551C5CCB7AB9}" dt="2025-01-22T18:18:35.275" v="523" actId="26606"/>
          <ac:spMkLst>
            <pc:docMk/>
            <pc:sldMk cId="1873860372" sldId="256"/>
            <ac:spMk id="2" creationId="{D6981B98-2B5D-8C40-054B-A92502EE6BA5}"/>
          </ac:spMkLst>
        </pc:spChg>
        <pc:spChg chg="mod">
          <ac:chgData name="Ashwin Varkey &lt;DE ERL GER IN&gt;" userId="63654583-0f64-4238-9a57-6197886a88b0" providerId="ADAL" clId="{917019A3-21EF-425A-99F6-551C5CCB7AB9}" dt="2025-01-22T18:18:35.275" v="523" actId="26606"/>
          <ac:spMkLst>
            <pc:docMk/>
            <pc:sldMk cId="1873860372" sldId="256"/>
            <ac:spMk id="3" creationId="{73B19D32-3D9C-9212-878E-6A6075A46105}"/>
          </ac:spMkLst>
        </pc:spChg>
        <pc:spChg chg="add del">
          <ac:chgData name="Ashwin Varkey &lt;DE ERL GER IN&gt;" userId="63654583-0f64-4238-9a57-6197886a88b0" providerId="ADAL" clId="{917019A3-21EF-425A-99F6-551C5CCB7AB9}" dt="2025-01-22T21:33:40.832" v="1023"/>
          <ac:spMkLst>
            <pc:docMk/>
            <pc:sldMk cId="1873860372" sldId="256"/>
            <ac:spMk id="8" creationId="{6F5A5072-7B47-4D32-B52A-4EBBF590B8A5}"/>
          </ac:spMkLst>
        </pc:spChg>
        <pc:spChg chg="add del">
          <ac:chgData name="Ashwin Varkey &lt;DE ERL GER IN&gt;" userId="63654583-0f64-4238-9a57-6197886a88b0" providerId="ADAL" clId="{917019A3-21EF-425A-99F6-551C5CCB7AB9}" dt="2025-01-22T21:33:40.832" v="1023"/>
          <ac:spMkLst>
            <pc:docMk/>
            <pc:sldMk cId="1873860372" sldId="256"/>
            <ac:spMk id="10" creationId="{9715DAF0-AE1B-46C9-8A6B-DB2AA05AB91D}"/>
          </ac:spMkLst>
        </pc:spChg>
        <pc:spChg chg="add del">
          <ac:chgData name="Ashwin Varkey &lt;DE ERL GER IN&gt;" userId="63654583-0f64-4238-9a57-6197886a88b0" providerId="ADAL" clId="{917019A3-21EF-425A-99F6-551C5CCB7AB9}" dt="2025-01-22T21:33:40.832" v="1023"/>
          <ac:spMkLst>
            <pc:docMk/>
            <pc:sldMk cId="1873860372" sldId="256"/>
            <ac:spMk id="12" creationId="{6016219D-510E-4184-9090-6D5578A87BD1}"/>
          </ac:spMkLst>
        </pc:spChg>
        <pc:spChg chg="add del">
          <ac:chgData name="Ashwin Varkey &lt;DE ERL GER IN&gt;" userId="63654583-0f64-4238-9a57-6197886a88b0" providerId="ADAL" clId="{917019A3-21EF-425A-99F6-551C5CCB7AB9}" dt="2025-01-22T21:33:40.832" v="1023"/>
          <ac:spMkLst>
            <pc:docMk/>
            <pc:sldMk cId="1873860372" sldId="256"/>
            <ac:spMk id="14" creationId="{AFF4A713-7B75-4B21-90D7-5AB19547C728}"/>
          </ac:spMkLst>
        </pc:spChg>
        <pc:spChg chg="add del">
          <ac:chgData name="Ashwin Varkey &lt;DE ERL GER IN&gt;" userId="63654583-0f64-4238-9a57-6197886a88b0" providerId="ADAL" clId="{917019A3-21EF-425A-99F6-551C5CCB7AB9}" dt="2025-01-22T21:33:40.832" v="1023"/>
          <ac:spMkLst>
            <pc:docMk/>
            <pc:sldMk cId="1873860372" sldId="256"/>
            <ac:spMk id="16" creationId="{DC631C0B-6DA6-4E57-8231-CE32B3434A7E}"/>
          </ac:spMkLst>
        </pc:spChg>
        <pc:spChg chg="add del">
          <ac:chgData name="Ashwin Varkey &lt;DE ERL GER IN&gt;" userId="63654583-0f64-4238-9a57-6197886a88b0" providerId="ADAL" clId="{917019A3-21EF-425A-99F6-551C5CCB7AB9}" dt="2025-01-22T21:33:40.832" v="1023"/>
          <ac:spMkLst>
            <pc:docMk/>
            <pc:sldMk cId="1873860372" sldId="256"/>
            <ac:spMk id="18" creationId="{C29501E6-A978-4A61-9689-9085AF97A53A}"/>
          </ac:spMkLst>
        </pc:spChg>
      </pc:sldChg>
      <pc:sldChg chg="delSp modSp mod delDesignElem">
        <pc:chgData name="Ashwin Varkey &lt;DE ERL GER IN&gt;" userId="63654583-0f64-4238-9a57-6197886a88b0" providerId="ADAL" clId="{917019A3-21EF-425A-99F6-551C5CCB7AB9}" dt="2025-01-25T01:20:10.301" v="3445" actId="1076"/>
        <pc:sldMkLst>
          <pc:docMk/>
          <pc:sldMk cId="4164241890" sldId="257"/>
        </pc:sldMkLst>
        <pc:spChg chg="mod">
          <ac:chgData name="Ashwin Varkey &lt;DE ERL GER IN&gt;" userId="63654583-0f64-4238-9a57-6197886a88b0" providerId="ADAL" clId="{917019A3-21EF-425A-99F6-551C5CCB7AB9}" dt="2025-01-25T01:20:10.301" v="3445" actId="1076"/>
          <ac:spMkLst>
            <pc:docMk/>
            <pc:sldMk cId="4164241890" sldId="257"/>
            <ac:spMk id="2" creationId="{EEA8B842-B78A-A892-A5E3-D29B449D39F0}"/>
          </ac:spMkLst>
        </pc:spChg>
      </pc:sldChg>
      <pc:sldChg chg="addSp modSp mod">
        <pc:chgData name="Ashwin Varkey &lt;DE ERL GER IN&gt;" userId="63654583-0f64-4238-9a57-6197886a88b0" providerId="ADAL" clId="{917019A3-21EF-425A-99F6-551C5CCB7AB9}" dt="2025-01-25T01:19:58.276" v="3442" actId="113"/>
        <pc:sldMkLst>
          <pc:docMk/>
          <pc:sldMk cId="2212947315" sldId="258"/>
        </pc:sldMkLst>
        <pc:spChg chg="mod">
          <ac:chgData name="Ashwin Varkey &lt;DE ERL GER IN&gt;" userId="63654583-0f64-4238-9a57-6197886a88b0" providerId="ADAL" clId="{917019A3-21EF-425A-99F6-551C5CCB7AB9}" dt="2025-01-25T01:19:58.276" v="3442" actId="113"/>
          <ac:spMkLst>
            <pc:docMk/>
            <pc:sldMk cId="2212947315" sldId="258"/>
            <ac:spMk id="2" creationId="{0C69A4B1-D0F8-0D22-4D25-8476D23D2F7B}"/>
          </ac:spMkLst>
        </pc:spChg>
        <pc:spChg chg="add mod">
          <ac:chgData name="Ashwin Varkey &lt;DE ERL GER IN&gt;" userId="63654583-0f64-4238-9a57-6197886a88b0" providerId="ADAL" clId="{917019A3-21EF-425A-99F6-551C5CCB7AB9}" dt="2025-01-20T17:32:45.317" v="235" actId="1076"/>
          <ac:spMkLst>
            <pc:docMk/>
            <pc:sldMk cId="2212947315" sldId="258"/>
            <ac:spMk id="3" creationId="{8595FDA1-1E48-FBEA-AA95-29899E78ABF8}"/>
          </ac:spMkLst>
        </pc:spChg>
        <pc:spChg chg="add mod">
          <ac:chgData name="Ashwin Varkey &lt;DE ERL GER IN&gt;" userId="63654583-0f64-4238-9a57-6197886a88b0" providerId="ADAL" clId="{917019A3-21EF-425A-99F6-551C5CCB7AB9}" dt="2025-01-22T17:35:03.950" v="414" actId="207"/>
          <ac:spMkLst>
            <pc:docMk/>
            <pc:sldMk cId="2212947315" sldId="258"/>
            <ac:spMk id="4" creationId="{3CB51E5A-86AC-B565-B8B5-B49F4D9BF3AC}"/>
          </ac:spMkLst>
        </pc:spChg>
        <pc:spChg chg="mod">
          <ac:chgData name="Ashwin Varkey &lt;DE ERL GER IN&gt;" userId="63654583-0f64-4238-9a57-6197886a88b0" providerId="ADAL" clId="{917019A3-21EF-425A-99F6-551C5CCB7AB9}" dt="2025-01-20T17:32:28.852" v="232" actId="21"/>
          <ac:spMkLst>
            <pc:docMk/>
            <pc:sldMk cId="2212947315" sldId="258"/>
            <ac:spMk id="6" creationId="{F6D6C9C5-0CD9-A4E1-0E54-95905EE8EFA5}"/>
          </ac:spMkLst>
        </pc:spChg>
        <pc:graphicFrameChg chg="modGraphic">
          <ac:chgData name="Ashwin Varkey &lt;DE ERL GER IN&gt;" userId="63654583-0f64-4238-9a57-6197886a88b0" providerId="ADAL" clId="{917019A3-21EF-425A-99F6-551C5CCB7AB9}" dt="2025-01-20T17:31:06.547" v="218" actId="26606"/>
          <ac:graphicFrameMkLst>
            <pc:docMk/>
            <pc:sldMk cId="2212947315" sldId="258"/>
            <ac:graphicFrameMk id="8" creationId="{88FE1745-A8E2-1E72-3389-EC432B3A3D28}"/>
          </ac:graphicFrameMkLst>
        </pc:graphicFrameChg>
      </pc:sldChg>
      <pc:sldChg chg="addSp delSp modSp del mod ord setBg delDesignElem">
        <pc:chgData name="Ashwin Varkey &lt;DE ERL GER IN&gt;" userId="63654583-0f64-4238-9a57-6197886a88b0" providerId="ADAL" clId="{917019A3-21EF-425A-99F6-551C5CCB7AB9}" dt="2025-01-22T22:02:40.555" v="2020" actId="2696"/>
        <pc:sldMkLst>
          <pc:docMk/>
          <pc:sldMk cId="2628258949" sldId="261"/>
        </pc:sldMkLst>
      </pc:sldChg>
      <pc:sldChg chg="addSp delSp modSp mod ord setBg">
        <pc:chgData name="Ashwin Varkey &lt;DE ERL GER IN&gt;" userId="63654583-0f64-4238-9a57-6197886a88b0" providerId="ADAL" clId="{917019A3-21EF-425A-99F6-551C5CCB7AB9}" dt="2025-01-25T18:35:25.434" v="4196" actId="1076"/>
        <pc:sldMkLst>
          <pc:docMk/>
          <pc:sldMk cId="61324354" sldId="262"/>
        </pc:sldMkLst>
        <pc:spChg chg="mod">
          <ac:chgData name="Ashwin Varkey &lt;DE ERL GER IN&gt;" userId="63654583-0f64-4238-9a57-6197886a88b0" providerId="ADAL" clId="{917019A3-21EF-425A-99F6-551C5CCB7AB9}" dt="2025-01-25T18:31:10.846" v="4163" actId="113"/>
          <ac:spMkLst>
            <pc:docMk/>
            <pc:sldMk cId="61324354" sldId="262"/>
            <ac:spMk id="2" creationId="{13A117B2-0AEC-273D-812B-493C2D416D29}"/>
          </ac:spMkLst>
        </pc:spChg>
        <pc:spChg chg="mod">
          <ac:chgData name="Ashwin Varkey &lt;DE ERL GER IN&gt;" userId="63654583-0f64-4238-9a57-6197886a88b0" providerId="ADAL" clId="{917019A3-21EF-425A-99F6-551C5CCB7AB9}" dt="2025-01-20T23:09:12.141" v="376" actId="20577"/>
          <ac:spMkLst>
            <pc:docMk/>
            <pc:sldMk cId="61324354" sldId="262"/>
            <ac:spMk id="3" creationId="{F4140FD1-20D9-E4A4-9E7B-C318C069AE58}"/>
          </ac:spMkLst>
        </pc:spChg>
        <pc:spChg chg="add mod">
          <ac:chgData name="Ashwin Varkey &lt;DE ERL GER IN&gt;" userId="63654583-0f64-4238-9a57-6197886a88b0" providerId="ADAL" clId="{917019A3-21EF-425A-99F6-551C5CCB7AB9}" dt="2025-01-25T14:18:41.685" v="3768" actId="1076"/>
          <ac:spMkLst>
            <pc:docMk/>
            <pc:sldMk cId="61324354" sldId="262"/>
            <ac:spMk id="4" creationId="{88E51518-8112-A5FB-81D7-B5959703227A}"/>
          </ac:spMkLst>
        </pc:spChg>
        <pc:spChg chg="add mod">
          <ac:chgData name="Ashwin Varkey &lt;DE ERL GER IN&gt;" userId="63654583-0f64-4238-9a57-6197886a88b0" providerId="ADAL" clId="{917019A3-21EF-425A-99F6-551C5CCB7AB9}" dt="2025-01-23T19:06:03.613" v="2399" actId="2711"/>
          <ac:spMkLst>
            <pc:docMk/>
            <pc:sldMk cId="61324354" sldId="262"/>
            <ac:spMk id="5" creationId="{DB2D1BAA-385C-BB2D-10CE-F5FB385971EE}"/>
          </ac:spMkLst>
        </pc:spChg>
        <pc:spChg chg="add mod">
          <ac:chgData name="Ashwin Varkey &lt;DE ERL GER IN&gt;" userId="63654583-0f64-4238-9a57-6197886a88b0" providerId="ADAL" clId="{917019A3-21EF-425A-99F6-551C5CCB7AB9}" dt="2025-01-25T14:18:45.405" v="3769" actId="1076"/>
          <ac:spMkLst>
            <pc:docMk/>
            <pc:sldMk cId="61324354" sldId="262"/>
            <ac:spMk id="10" creationId="{6173EA18-C5D3-A03B-E0E4-2AD8F28D0C2A}"/>
          </ac:spMkLst>
        </pc:spChg>
        <pc:graphicFrameChg chg="add mod">
          <ac:chgData name="Ashwin Varkey &lt;DE ERL GER IN&gt;" userId="63654583-0f64-4238-9a57-6197886a88b0" providerId="ADAL" clId="{917019A3-21EF-425A-99F6-551C5CCB7AB9}" dt="2025-01-25T18:35:25.434" v="4196" actId="1076"/>
          <ac:graphicFrameMkLst>
            <pc:docMk/>
            <pc:sldMk cId="61324354" sldId="262"/>
            <ac:graphicFrameMk id="12" creationId="{FBDF86B5-74A8-206E-5E10-E7F162035CA6}"/>
          </ac:graphicFrameMkLst>
        </pc:graphicFrameChg>
        <pc:picChg chg="add mod">
          <ac:chgData name="Ashwin Varkey &lt;DE ERL GER IN&gt;" userId="63654583-0f64-4238-9a57-6197886a88b0" providerId="ADAL" clId="{917019A3-21EF-425A-99F6-551C5CCB7AB9}" dt="2025-01-25T14:13:20.382" v="3651" actId="1076"/>
          <ac:picMkLst>
            <pc:docMk/>
            <pc:sldMk cId="61324354" sldId="262"/>
            <ac:picMk id="7" creationId="{B5E793DF-F248-243C-C687-D8EAA4ED0DB1}"/>
          </ac:picMkLst>
        </pc:picChg>
        <pc:picChg chg="add mod modCrop">
          <ac:chgData name="Ashwin Varkey &lt;DE ERL GER IN&gt;" userId="63654583-0f64-4238-9a57-6197886a88b0" providerId="ADAL" clId="{917019A3-21EF-425A-99F6-551C5CCB7AB9}" dt="2025-01-25T14:13:17.054" v="3650" actId="1076"/>
          <ac:picMkLst>
            <pc:docMk/>
            <pc:sldMk cId="61324354" sldId="262"/>
            <ac:picMk id="9" creationId="{01F22C17-C407-68D9-920D-6D6C096C9671}"/>
          </ac:picMkLst>
        </pc:picChg>
      </pc:sldChg>
      <pc:sldChg chg="del">
        <pc:chgData name="Ashwin Varkey &lt;DE ERL GER IN&gt;" userId="63654583-0f64-4238-9a57-6197886a88b0" providerId="ADAL" clId="{917019A3-21EF-425A-99F6-551C5CCB7AB9}" dt="2025-01-22T19:18:17.090" v="804" actId="2696"/>
        <pc:sldMkLst>
          <pc:docMk/>
          <pc:sldMk cId="2730602363" sldId="265"/>
        </pc:sldMkLst>
      </pc:sldChg>
      <pc:sldChg chg="addSp delSp modSp mod ord setBg">
        <pc:chgData name="Ashwin Varkey &lt;DE ERL GER IN&gt;" userId="63654583-0f64-4238-9a57-6197886a88b0" providerId="ADAL" clId="{917019A3-21EF-425A-99F6-551C5CCB7AB9}" dt="2025-01-25T01:27:24.718" v="3493" actId="732"/>
        <pc:sldMkLst>
          <pc:docMk/>
          <pc:sldMk cId="1287407516" sldId="266"/>
        </pc:sldMkLst>
        <pc:spChg chg="mod">
          <ac:chgData name="Ashwin Varkey &lt;DE ERL GER IN&gt;" userId="63654583-0f64-4238-9a57-6197886a88b0" providerId="ADAL" clId="{917019A3-21EF-425A-99F6-551C5CCB7AB9}" dt="2025-01-25T01:19:08.230" v="3430" actId="1076"/>
          <ac:spMkLst>
            <pc:docMk/>
            <pc:sldMk cId="1287407516" sldId="266"/>
            <ac:spMk id="2" creationId="{91849CD6-FE1F-11D3-7833-2598DB5E2BF6}"/>
          </ac:spMkLst>
        </pc:spChg>
        <pc:spChg chg="mod">
          <ac:chgData name="Ashwin Varkey &lt;DE ERL GER IN&gt;" userId="63654583-0f64-4238-9a57-6197886a88b0" providerId="ADAL" clId="{917019A3-21EF-425A-99F6-551C5CCB7AB9}" dt="2025-01-20T20:49:31.786" v="330" actId="1076"/>
          <ac:spMkLst>
            <pc:docMk/>
            <pc:sldMk cId="1287407516" sldId="266"/>
            <ac:spMk id="7" creationId="{BDA8133A-101E-4A2C-978A-083340025FD3}"/>
          </ac:spMkLst>
        </pc:spChg>
        <pc:spChg chg="add mod">
          <ac:chgData name="Ashwin Varkey &lt;DE ERL GER IN&gt;" userId="63654583-0f64-4238-9a57-6197886a88b0" providerId="ADAL" clId="{917019A3-21EF-425A-99F6-551C5CCB7AB9}" dt="2025-01-22T22:13:59.684" v="2093" actId="1076"/>
          <ac:spMkLst>
            <pc:docMk/>
            <pc:sldMk cId="1287407516" sldId="266"/>
            <ac:spMk id="8" creationId="{45D4C719-0FB5-4528-5BAA-32745C89C8FB}"/>
          </ac:spMkLst>
        </pc:spChg>
        <pc:graphicFrameChg chg="add mod">
          <ac:chgData name="Ashwin Varkey &lt;DE ERL GER IN&gt;" userId="63654583-0f64-4238-9a57-6197886a88b0" providerId="ADAL" clId="{917019A3-21EF-425A-99F6-551C5CCB7AB9}" dt="2025-01-25T01:17:55.624" v="3426" actId="20577"/>
          <ac:graphicFrameMkLst>
            <pc:docMk/>
            <pc:sldMk cId="1287407516" sldId="266"/>
            <ac:graphicFrameMk id="9" creationId="{C7564B7C-FBBB-9B57-702A-4E56B8062D3A}"/>
          </ac:graphicFrameMkLst>
        </pc:graphicFrameChg>
        <pc:picChg chg="add mod modCrop">
          <ac:chgData name="Ashwin Varkey &lt;DE ERL GER IN&gt;" userId="63654583-0f64-4238-9a57-6197886a88b0" providerId="ADAL" clId="{917019A3-21EF-425A-99F6-551C5CCB7AB9}" dt="2025-01-25T01:27:24.718" v="3493" actId="732"/>
          <ac:picMkLst>
            <pc:docMk/>
            <pc:sldMk cId="1287407516" sldId="266"/>
            <ac:picMk id="4" creationId="{3F33394D-A256-8DEC-C99C-B0CA659D2E9C}"/>
          </ac:picMkLst>
        </pc:picChg>
      </pc:sldChg>
      <pc:sldChg chg="addSp delSp modSp mod setBg setClrOvrMap delDesignElem">
        <pc:chgData name="Ashwin Varkey &lt;DE ERL GER IN&gt;" userId="63654583-0f64-4238-9a57-6197886a88b0" providerId="ADAL" clId="{917019A3-21EF-425A-99F6-551C5CCB7AB9}" dt="2025-01-25T01:19:49.151" v="3440" actId="2711"/>
        <pc:sldMkLst>
          <pc:docMk/>
          <pc:sldMk cId="3104464461" sldId="268"/>
        </pc:sldMkLst>
        <pc:spChg chg="mod">
          <ac:chgData name="Ashwin Varkey &lt;DE ERL GER IN&gt;" userId="63654583-0f64-4238-9a57-6197886a88b0" providerId="ADAL" clId="{917019A3-21EF-425A-99F6-551C5CCB7AB9}" dt="2025-01-25T01:19:49.151" v="3440" actId="2711"/>
          <ac:spMkLst>
            <pc:docMk/>
            <pc:sldMk cId="3104464461" sldId="268"/>
            <ac:spMk id="2" creationId="{BEFA4E48-4117-B587-C526-9ABB5E427CEA}"/>
          </ac:spMkLst>
        </pc:spChg>
        <pc:spChg chg="mod">
          <ac:chgData name="Ashwin Varkey &lt;DE ERL GER IN&gt;" userId="63654583-0f64-4238-9a57-6197886a88b0" providerId="ADAL" clId="{917019A3-21EF-425A-99F6-551C5CCB7AB9}" dt="2025-01-22T18:22:39.341" v="532" actId="1076"/>
          <ac:spMkLst>
            <pc:docMk/>
            <pc:sldMk cId="3104464461" sldId="268"/>
            <ac:spMk id="4" creationId="{8396E1FE-19DE-4B96-9C41-C2AC57914500}"/>
          </ac:spMkLst>
        </pc:spChg>
        <pc:spChg chg="mod">
          <ac:chgData name="Ashwin Varkey &lt;DE ERL GER IN&gt;" userId="63654583-0f64-4238-9a57-6197886a88b0" providerId="ADAL" clId="{917019A3-21EF-425A-99F6-551C5CCB7AB9}" dt="2025-01-24T20:50:11.535" v="2804" actId="5793"/>
          <ac:spMkLst>
            <pc:docMk/>
            <pc:sldMk cId="3104464461" sldId="268"/>
            <ac:spMk id="7" creationId="{F41F5ADD-9B68-5D74-A898-90941F4DCE99}"/>
          </ac:spMkLst>
        </pc:spChg>
        <pc:spChg chg="mod">
          <ac:chgData name="Ashwin Varkey &lt;DE ERL GER IN&gt;" userId="63654583-0f64-4238-9a57-6197886a88b0" providerId="ADAL" clId="{917019A3-21EF-425A-99F6-551C5CCB7AB9}" dt="2025-01-22T18:16:12.053" v="512" actId="14100"/>
          <ac:spMkLst>
            <pc:docMk/>
            <pc:sldMk cId="3104464461" sldId="268"/>
            <ac:spMk id="12" creationId="{E85EDCFF-937D-47A3-3676-BC49F0A43DCC}"/>
          </ac:spMkLst>
        </pc:spChg>
        <pc:spChg chg="add del">
          <ac:chgData name="Ashwin Varkey &lt;DE ERL GER IN&gt;" userId="63654583-0f64-4238-9a57-6197886a88b0" providerId="ADAL" clId="{917019A3-21EF-425A-99F6-551C5CCB7AB9}" dt="2025-01-22T21:33:40.832" v="1023"/>
          <ac:spMkLst>
            <pc:docMk/>
            <pc:sldMk cId="3104464461" sldId="268"/>
            <ac:spMk id="26" creationId="{4C1936B8-2FFB-4F78-8388-B8C282B8A5BC}"/>
          </ac:spMkLst>
        </pc:spChg>
        <pc:spChg chg="add del">
          <ac:chgData name="Ashwin Varkey &lt;DE ERL GER IN&gt;" userId="63654583-0f64-4238-9a57-6197886a88b0" providerId="ADAL" clId="{917019A3-21EF-425A-99F6-551C5CCB7AB9}" dt="2025-01-22T21:33:40.832" v="1023"/>
          <ac:spMkLst>
            <pc:docMk/>
            <pc:sldMk cId="3104464461" sldId="268"/>
            <ac:spMk id="27" creationId="{19C052EA-05E2-403D-965E-52D1BFFA24DF}"/>
          </ac:spMkLst>
        </pc:spChg>
      </pc:sldChg>
      <pc:sldChg chg="modSp add del">
        <pc:chgData name="Ashwin Varkey &lt;DE ERL GER IN&gt;" userId="63654583-0f64-4238-9a57-6197886a88b0" providerId="ADAL" clId="{917019A3-21EF-425A-99F6-551C5CCB7AB9}" dt="2025-01-22T19:18:49.341" v="810" actId="2696"/>
        <pc:sldMkLst>
          <pc:docMk/>
          <pc:sldMk cId="1458641563" sldId="272"/>
        </pc:sldMkLst>
      </pc:sldChg>
      <pc:sldChg chg="del">
        <pc:chgData name="Ashwin Varkey &lt;DE ERL GER IN&gt;" userId="63654583-0f64-4238-9a57-6197886a88b0" providerId="ADAL" clId="{917019A3-21EF-425A-99F6-551C5CCB7AB9}" dt="2025-01-22T19:18:11.938" v="803" actId="2696"/>
        <pc:sldMkLst>
          <pc:docMk/>
          <pc:sldMk cId="223506766" sldId="273"/>
        </pc:sldMkLst>
      </pc:sldChg>
      <pc:sldChg chg="addSp delSp modSp del mod ord">
        <pc:chgData name="Ashwin Varkey &lt;DE ERL GER IN&gt;" userId="63654583-0f64-4238-9a57-6197886a88b0" providerId="ADAL" clId="{917019A3-21EF-425A-99F6-551C5CCB7AB9}" dt="2025-01-24T20:17:09.609" v="2735" actId="2696"/>
        <pc:sldMkLst>
          <pc:docMk/>
          <pc:sldMk cId="3215802445" sldId="274"/>
        </pc:sldMkLst>
      </pc:sldChg>
      <pc:sldChg chg="addSp modSp mod setBg">
        <pc:chgData name="Ashwin Varkey &lt;DE ERL GER IN&gt;" userId="63654583-0f64-4238-9a57-6197886a88b0" providerId="ADAL" clId="{917019A3-21EF-425A-99F6-551C5CCB7AB9}" dt="2025-01-22T22:06:44.375" v="2046" actId="20577"/>
        <pc:sldMkLst>
          <pc:docMk/>
          <pc:sldMk cId="452091524" sldId="278"/>
        </pc:sldMkLst>
        <pc:spChg chg="mod">
          <ac:chgData name="Ashwin Varkey &lt;DE ERL GER IN&gt;" userId="63654583-0f64-4238-9a57-6197886a88b0" providerId="ADAL" clId="{917019A3-21EF-425A-99F6-551C5CCB7AB9}" dt="2025-01-22T22:06:34.446" v="2044" actId="26606"/>
          <ac:spMkLst>
            <pc:docMk/>
            <pc:sldMk cId="452091524" sldId="278"/>
            <ac:spMk id="2" creationId="{921EBED2-AE70-6846-6D48-A7B047FB34F7}"/>
          </ac:spMkLst>
        </pc:spChg>
        <pc:spChg chg="add">
          <ac:chgData name="Ashwin Varkey &lt;DE ERL GER IN&gt;" userId="63654583-0f64-4238-9a57-6197886a88b0" providerId="ADAL" clId="{917019A3-21EF-425A-99F6-551C5CCB7AB9}" dt="2025-01-22T22:06:34.446" v="2044" actId="26606"/>
          <ac:spMkLst>
            <pc:docMk/>
            <pc:sldMk cId="452091524" sldId="278"/>
            <ac:spMk id="10" creationId="{BACC6370-2D7E-4714-9D71-7542949D7D5D}"/>
          </ac:spMkLst>
        </pc:spChg>
        <pc:spChg chg="add">
          <ac:chgData name="Ashwin Varkey &lt;DE ERL GER IN&gt;" userId="63654583-0f64-4238-9a57-6197886a88b0" providerId="ADAL" clId="{917019A3-21EF-425A-99F6-551C5CCB7AB9}" dt="2025-01-22T22:06:34.446" v="2044" actId="26606"/>
          <ac:spMkLst>
            <pc:docMk/>
            <pc:sldMk cId="452091524" sldId="278"/>
            <ac:spMk id="12" creationId="{F68B3F68-107C-434F-AA38-110D5EA91B85}"/>
          </ac:spMkLst>
        </pc:spChg>
        <pc:spChg chg="add">
          <ac:chgData name="Ashwin Varkey &lt;DE ERL GER IN&gt;" userId="63654583-0f64-4238-9a57-6197886a88b0" providerId="ADAL" clId="{917019A3-21EF-425A-99F6-551C5CCB7AB9}" dt="2025-01-22T22:06:34.446" v="2044" actId="26606"/>
          <ac:spMkLst>
            <pc:docMk/>
            <pc:sldMk cId="452091524" sldId="278"/>
            <ac:spMk id="14" creationId="{AAD0DBB9-1A4B-4391-81D4-CB19F9AB918A}"/>
          </ac:spMkLst>
        </pc:spChg>
        <pc:spChg chg="add">
          <ac:chgData name="Ashwin Varkey &lt;DE ERL GER IN&gt;" userId="63654583-0f64-4238-9a57-6197886a88b0" providerId="ADAL" clId="{917019A3-21EF-425A-99F6-551C5CCB7AB9}" dt="2025-01-22T22:06:34.446" v="2044" actId="26606"/>
          <ac:spMkLst>
            <pc:docMk/>
            <pc:sldMk cId="452091524" sldId="278"/>
            <ac:spMk id="16" creationId="{063BBA22-50EA-4C4D-BE05-F1CE4E63AA56}"/>
          </ac:spMkLst>
        </pc:spChg>
        <pc:graphicFrameChg chg="mod modGraphic">
          <ac:chgData name="Ashwin Varkey &lt;DE ERL GER IN&gt;" userId="63654583-0f64-4238-9a57-6197886a88b0" providerId="ADAL" clId="{917019A3-21EF-425A-99F6-551C5CCB7AB9}" dt="2025-01-22T22:06:44.375" v="2046" actId="20577"/>
          <ac:graphicFrameMkLst>
            <pc:docMk/>
            <pc:sldMk cId="452091524" sldId="278"/>
            <ac:graphicFrameMk id="5" creationId="{1E87193A-AAD5-4516-2E33-068678330CFB}"/>
          </ac:graphicFrameMkLst>
        </pc:graphicFrameChg>
      </pc:sldChg>
      <pc:sldChg chg="modSp del">
        <pc:chgData name="Ashwin Varkey &lt;DE ERL GER IN&gt;" userId="63654583-0f64-4238-9a57-6197886a88b0" providerId="ADAL" clId="{917019A3-21EF-425A-99F6-551C5CCB7AB9}" dt="2025-01-22T19:18:20.235" v="805" actId="2696"/>
        <pc:sldMkLst>
          <pc:docMk/>
          <pc:sldMk cId="3692010437" sldId="279"/>
        </pc:sldMkLst>
      </pc:sldChg>
      <pc:sldChg chg="modSp del">
        <pc:chgData name="Ashwin Varkey &lt;DE ERL GER IN&gt;" userId="63654583-0f64-4238-9a57-6197886a88b0" providerId="ADAL" clId="{917019A3-21EF-425A-99F6-551C5CCB7AB9}" dt="2025-01-22T19:18:26.611" v="807" actId="2696"/>
        <pc:sldMkLst>
          <pc:docMk/>
          <pc:sldMk cId="2954371415" sldId="280"/>
        </pc:sldMkLst>
      </pc:sldChg>
      <pc:sldChg chg="modSp del">
        <pc:chgData name="Ashwin Varkey &lt;DE ERL GER IN&gt;" userId="63654583-0f64-4238-9a57-6197886a88b0" providerId="ADAL" clId="{917019A3-21EF-425A-99F6-551C5CCB7AB9}" dt="2025-01-22T19:18:22.360" v="806" actId="2696"/>
        <pc:sldMkLst>
          <pc:docMk/>
          <pc:sldMk cId="921189018" sldId="281"/>
        </pc:sldMkLst>
      </pc:sldChg>
      <pc:sldChg chg="addSp delSp modSp mod ord setBg">
        <pc:chgData name="Ashwin Varkey &lt;DE ERL GER IN&gt;" userId="63654583-0f64-4238-9a57-6197886a88b0" providerId="ADAL" clId="{917019A3-21EF-425A-99F6-551C5CCB7AB9}" dt="2025-01-25T01:23:30.113" v="3467"/>
        <pc:sldMkLst>
          <pc:docMk/>
          <pc:sldMk cId="203871178" sldId="282"/>
        </pc:sldMkLst>
        <pc:spChg chg="mod">
          <ac:chgData name="Ashwin Varkey &lt;DE ERL GER IN&gt;" userId="63654583-0f64-4238-9a57-6197886a88b0" providerId="ADAL" clId="{917019A3-21EF-425A-99F6-551C5CCB7AB9}" dt="2025-01-25T01:19:36.218" v="3437" actId="113"/>
          <ac:spMkLst>
            <pc:docMk/>
            <pc:sldMk cId="203871178" sldId="282"/>
            <ac:spMk id="2" creationId="{BEC2B2B8-C4EC-B6DB-C2B1-1825F8C3A560}"/>
          </ac:spMkLst>
        </pc:spChg>
        <pc:spChg chg="add mod">
          <ac:chgData name="Ashwin Varkey &lt;DE ERL GER IN&gt;" userId="63654583-0f64-4238-9a57-6197886a88b0" providerId="ADAL" clId="{917019A3-21EF-425A-99F6-551C5CCB7AB9}" dt="2025-01-22T19:26:10.430" v="829" actId="5793"/>
          <ac:spMkLst>
            <pc:docMk/>
            <pc:sldMk cId="203871178" sldId="282"/>
            <ac:spMk id="4" creationId="{8D081B26-168F-BF90-1444-0DC29FA89397}"/>
          </ac:spMkLst>
        </pc:spChg>
        <pc:graphicFrameChg chg="mod modGraphic">
          <ac:chgData name="Ashwin Varkey &lt;DE ERL GER IN&gt;" userId="63654583-0f64-4238-9a57-6197886a88b0" providerId="ADAL" clId="{917019A3-21EF-425A-99F6-551C5CCB7AB9}" dt="2025-01-22T22:00:33.350" v="2014" actId="255"/>
          <ac:graphicFrameMkLst>
            <pc:docMk/>
            <pc:sldMk cId="203871178" sldId="282"/>
            <ac:graphicFrameMk id="10" creationId="{3A2765D4-8B89-C80E-23FE-4159592DC974}"/>
          </ac:graphicFrameMkLst>
        </pc:graphicFrameChg>
        <pc:picChg chg="add mod">
          <ac:chgData name="Ashwin Varkey &lt;DE ERL GER IN&gt;" userId="63654583-0f64-4238-9a57-6197886a88b0" providerId="ADAL" clId="{917019A3-21EF-425A-99F6-551C5CCB7AB9}" dt="2025-01-22T18:07:36.485" v="502" actId="14100"/>
          <ac:picMkLst>
            <pc:docMk/>
            <pc:sldMk cId="203871178" sldId="282"/>
            <ac:picMk id="11" creationId="{63B571A3-BAA5-0911-801F-966F3A24B49D}"/>
          </ac:picMkLst>
        </pc:picChg>
      </pc:sldChg>
      <pc:sldChg chg="addSp delSp modSp mod ord setBg">
        <pc:chgData name="Ashwin Varkey &lt;DE ERL GER IN&gt;" userId="63654583-0f64-4238-9a57-6197886a88b0" providerId="ADAL" clId="{917019A3-21EF-425A-99F6-551C5CCB7AB9}" dt="2025-01-25T16:23:53.628" v="3992"/>
        <pc:sldMkLst>
          <pc:docMk/>
          <pc:sldMk cId="2664996250" sldId="283"/>
        </pc:sldMkLst>
        <pc:spChg chg="mod">
          <ac:chgData name="Ashwin Varkey &lt;DE ERL GER IN&gt;" userId="63654583-0f64-4238-9a57-6197886a88b0" providerId="ADAL" clId="{917019A3-21EF-425A-99F6-551C5CCB7AB9}" dt="2025-01-25T01:19:26.979" v="3434" actId="113"/>
          <ac:spMkLst>
            <pc:docMk/>
            <pc:sldMk cId="2664996250" sldId="283"/>
            <ac:spMk id="2" creationId="{BACB013C-DF56-08E3-CA32-9FC7611C38B7}"/>
          </ac:spMkLst>
        </pc:spChg>
        <pc:spChg chg="mod ord">
          <ac:chgData name="Ashwin Varkey &lt;DE ERL GER IN&gt;" userId="63654583-0f64-4238-9a57-6197886a88b0" providerId="ADAL" clId="{917019A3-21EF-425A-99F6-551C5CCB7AB9}" dt="2025-01-25T01:26:47.756" v="3482" actId="1076"/>
          <ac:spMkLst>
            <pc:docMk/>
            <pc:sldMk cId="2664996250" sldId="283"/>
            <ac:spMk id="3" creationId="{E3C765FF-88AA-FE64-C4B7-5071B75F5BD3}"/>
          </ac:spMkLst>
        </pc:spChg>
        <pc:spChg chg="add mod">
          <ac:chgData name="Ashwin Varkey &lt;DE ERL GER IN&gt;" userId="63654583-0f64-4238-9a57-6197886a88b0" providerId="ADAL" clId="{917019A3-21EF-425A-99F6-551C5CCB7AB9}" dt="2025-01-25T00:57:54.006" v="3345" actId="20577"/>
          <ac:spMkLst>
            <pc:docMk/>
            <pc:sldMk cId="2664996250" sldId="283"/>
            <ac:spMk id="12" creationId="{DED3D477-AC48-F4A9-C494-2BA089E989D3}"/>
          </ac:spMkLst>
        </pc:spChg>
        <pc:spChg chg="add mod">
          <ac:chgData name="Ashwin Varkey &lt;DE ERL GER IN&gt;" userId="63654583-0f64-4238-9a57-6197886a88b0" providerId="ADAL" clId="{917019A3-21EF-425A-99F6-551C5CCB7AB9}" dt="2025-01-25T14:35:58.527" v="3806" actId="1076"/>
          <ac:spMkLst>
            <pc:docMk/>
            <pc:sldMk cId="2664996250" sldId="283"/>
            <ac:spMk id="13" creationId="{3E189B03-5937-82C7-2944-87691B040DD7}"/>
          </ac:spMkLst>
        </pc:spChg>
        <pc:picChg chg="add mod">
          <ac:chgData name="Ashwin Varkey &lt;DE ERL GER IN&gt;" userId="63654583-0f64-4238-9a57-6197886a88b0" providerId="ADAL" clId="{917019A3-21EF-425A-99F6-551C5CCB7AB9}" dt="2025-01-25T01:27:13.189" v="3491" actId="1076"/>
          <ac:picMkLst>
            <pc:docMk/>
            <pc:sldMk cId="2664996250" sldId="283"/>
            <ac:picMk id="5" creationId="{804FEDA3-9D4B-1B67-077E-556343DC56FB}"/>
          </ac:picMkLst>
        </pc:picChg>
        <pc:picChg chg="add mod">
          <ac:chgData name="Ashwin Varkey &lt;DE ERL GER IN&gt;" userId="63654583-0f64-4238-9a57-6197886a88b0" providerId="ADAL" clId="{917019A3-21EF-425A-99F6-551C5CCB7AB9}" dt="2025-01-25T14:35:45.560" v="3805" actId="1076"/>
          <ac:picMkLst>
            <pc:docMk/>
            <pc:sldMk cId="2664996250" sldId="283"/>
            <ac:picMk id="6" creationId="{23BB755A-E322-2C55-BF45-E92DDD4E1462}"/>
          </ac:picMkLst>
        </pc:picChg>
        <pc:picChg chg="add mod">
          <ac:chgData name="Ashwin Varkey &lt;DE ERL GER IN&gt;" userId="63654583-0f64-4238-9a57-6197886a88b0" providerId="ADAL" clId="{917019A3-21EF-425A-99F6-551C5CCB7AB9}" dt="2025-01-25T14:36:01.575" v="3807" actId="1076"/>
          <ac:picMkLst>
            <pc:docMk/>
            <pc:sldMk cId="2664996250" sldId="283"/>
            <ac:picMk id="9" creationId="{DBC0BF6C-BFEB-1AAE-156A-FB8914B0EF93}"/>
          </ac:picMkLst>
        </pc:picChg>
        <pc:picChg chg="add mod">
          <ac:chgData name="Ashwin Varkey &lt;DE ERL GER IN&gt;" userId="63654583-0f64-4238-9a57-6197886a88b0" providerId="ADAL" clId="{917019A3-21EF-425A-99F6-551C5CCB7AB9}" dt="2025-01-25T14:36:06.023" v="3809" actId="14100"/>
          <ac:picMkLst>
            <pc:docMk/>
            <pc:sldMk cId="2664996250" sldId="283"/>
            <ac:picMk id="11" creationId="{97735A4A-F68E-DFA9-A3B0-24A3EB9FC949}"/>
          </ac:picMkLst>
        </pc:picChg>
      </pc:sldChg>
      <pc:sldChg chg="addSp delSp modSp new del mod">
        <pc:chgData name="Ashwin Varkey &lt;DE ERL GER IN&gt;" userId="63654583-0f64-4238-9a57-6197886a88b0" providerId="ADAL" clId="{917019A3-21EF-425A-99F6-551C5CCB7AB9}" dt="2025-01-22T19:19:14.826" v="815" actId="2696"/>
        <pc:sldMkLst>
          <pc:docMk/>
          <pc:sldMk cId="1884658952" sldId="284"/>
        </pc:sldMkLst>
      </pc:sldChg>
      <pc:sldChg chg="addSp modSp new del mod">
        <pc:chgData name="Ashwin Varkey &lt;DE ERL GER IN&gt;" userId="63654583-0f64-4238-9a57-6197886a88b0" providerId="ADAL" clId="{917019A3-21EF-425A-99F6-551C5CCB7AB9}" dt="2025-01-22T19:19:11.947" v="814" actId="2696"/>
        <pc:sldMkLst>
          <pc:docMk/>
          <pc:sldMk cId="45576681" sldId="285"/>
        </pc:sldMkLst>
      </pc:sldChg>
      <pc:sldChg chg="addSp delSp modSp new del mod setBg delDesignElem">
        <pc:chgData name="Ashwin Varkey &lt;DE ERL GER IN&gt;" userId="63654583-0f64-4238-9a57-6197886a88b0" providerId="ADAL" clId="{917019A3-21EF-425A-99F6-551C5CCB7AB9}" dt="2025-01-22T19:19:08.258" v="813" actId="2696"/>
        <pc:sldMkLst>
          <pc:docMk/>
          <pc:sldMk cId="3195869442" sldId="286"/>
        </pc:sldMkLst>
      </pc:sldChg>
      <pc:sldChg chg="addSp delSp modSp new mod ord setBg">
        <pc:chgData name="Ashwin Varkey &lt;DE ERL GER IN&gt;" userId="63654583-0f64-4238-9a57-6197886a88b0" providerId="ADAL" clId="{917019A3-21EF-425A-99F6-551C5CCB7AB9}" dt="2025-01-25T18:33:15.826" v="4194" actId="14100"/>
        <pc:sldMkLst>
          <pc:docMk/>
          <pc:sldMk cId="1294934260" sldId="287"/>
        </pc:sldMkLst>
        <pc:spChg chg="mod">
          <ac:chgData name="Ashwin Varkey &lt;DE ERL GER IN&gt;" userId="63654583-0f64-4238-9a57-6197886a88b0" providerId="ADAL" clId="{917019A3-21EF-425A-99F6-551C5CCB7AB9}" dt="2025-01-25T18:31:46.916" v="4167" actId="113"/>
          <ac:spMkLst>
            <pc:docMk/>
            <pc:sldMk cId="1294934260" sldId="287"/>
            <ac:spMk id="2" creationId="{5C8D73FF-020B-909E-2F70-5BFF57918383}"/>
          </ac:spMkLst>
        </pc:spChg>
        <pc:spChg chg="add mod">
          <ac:chgData name="Ashwin Varkey &lt;DE ERL GER IN&gt;" userId="63654583-0f64-4238-9a57-6197886a88b0" providerId="ADAL" clId="{917019A3-21EF-425A-99F6-551C5CCB7AB9}" dt="2025-01-25T18:33:15.826" v="4194" actId="14100"/>
          <ac:spMkLst>
            <pc:docMk/>
            <pc:sldMk cId="1294934260" sldId="287"/>
            <ac:spMk id="9" creationId="{1A7A5A74-0C11-B196-A4E2-B0BEF1630F23}"/>
          </ac:spMkLst>
        </pc:spChg>
        <pc:spChg chg="add">
          <ac:chgData name="Ashwin Varkey &lt;DE ERL GER IN&gt;" userId="63654583-0f64-4238-9a57-6197886a88b0" providerId="ADAL" clId="{917019A3-21EF-425A-99F6-551C5CCB7AB9}" dt="2025-01-25T14:20:15.835" v="3775" actId="26606"/>
          <ac:spMkLst>
            <pc:docMk/>
            <pc:sldMk cId="1294934260" sldId="287"/>
            <ac:spMk id="39" creationId="{0288C6B4-AFC3-407F-A595-EFFD38D4CCAF}"/>
          </ac:spMkLst>
        </pc:spChg>
        <pc:spChg chg="add">
          <ac:chgData name="Ashwin Varkey &lt;DE ERL GER IN&gt;" userId="63654583-0f64-4238-9a57-6197886a88b0" providerId="ADAL" clId="{917019A3-21EF-425A-99F6-551C5CCB7AB9}" dt="2025-01-25T14:20:15.835" v="3775" actId="26606"/>
          <ac:spMkLst>
            <pc:docMk/>
            <pc:sldMk cId="1294934260" sldId="287"/>
            <ac:spMk id="41" creationId="{CF236821-17FE-429B-8D2C-08E13A64EA40}"/>
          </ac:spMkLst>
        </pc:spChg>
        <pc:spChg chg="add">
          <ac:chgData name="Ashwin Varkey &lt;DE ERL GER IN&gt;" userId="63654583-0f64-4238-9a57-6197886a88b0" providerId="ADAL" clId="{917019A3-21EF-425A-99F6-551C5CCB7AB9}" dt="2025-01-25T14:20:15.835" v="3775" actId="26606"/>
          <ac:spMkLst>
            <pc:docMk/>
            <pc:sldMk cId="1294934260" sldId="287"/>
            <ac:spMk id="43" creationId="{C0BDBCD2-E081-43AB-9119-C55465E59757}"/>
          </ac:spMkLst>
        </pc:spChg>
        <pc:spChg chg="add">
          <ac:chgData name="Ashwin Varkey &lt;DE ERL GER IN&gt;" userId="63654583-0f64-4238-9a57-6197886a88b0" providerId="ADAL" clId="{917019A3-21EF-425A-99F6-551C5CCB7AB9}" dt="2025-01-25T14:20:15.835" v="3775" actId="26606"/>
          <ac:spMkLst>
            <pc:docMk/>
            <pc:sldMk cId="1294934260" sldId="287"/>
            <ac:spMk id="45" creationId="{98E79BE4-34FE-485A-98A5-92CE8F7C4743}"/>
          </ac:spMkLst>
        </pc:spChg>
        <pc:spChg chg="add">
          <ac:chgData name="Ashwin Varkey &lt;DE ERL GER IN&gt;" userId="63654583-0f64-4238-9a57-6197886a88b0" providerId="ADAL" clId="{917019A3-21EF-425A-99F6-551C5CCB7AB9}" dt="2025-01-25T14:20:15.835" v="3775" actId="26606"/>
          <ac:spMkLst>
            <pc:docMk/>
            <pc:sldMk cId="1294934260" sldId="287"/>
            <ac:spMk id="47" creationId="{7A5F0580-5EE9-419F-96EE-B6529EF6E7D0}"/>
          </ac:spMkLst>
        </pc:spChg>
        <pc:picChg chg="add mod">
          <ac:chgData name="Ashwin Varkey &lt;DE ERL GER IN&gt;" userId="63654583-0f64-4238-9a57-6197886a88b0" providerId="ADAL" clId="{917019A3-21EF-425A-99F6-551C5CCB7AB9}" dt="2025-01-25T14:20:24.685" v="3778" actId="14100"/>
          <ac:picMkLst>
            <pc:docMk/>
            <pc:sldMk cId="1294934260" sldId="287"/>
            <ac:picMk id="6" creationId="{E6F93B14-05DD-B4E9-B3D1-48709B0C4011}"/>
          </ac:picMkLst>
        </pc:picChg>
      </pc:sldChg>
      <pc:sldChg chg="modSp new del mod ord">
        <pc:chgData name="Ashwin Varkey &lt;DE ERL GER IN&gt;" userId="63654583-0f64-4238-9a57-6197886a88b0" providerId="ADAL" clId="{917019A3-21EF-425A-99F6-551C5CCB7AB9}" dt="2025-01-24T15:35:37.758" v="2602" actId="2696"/>
        <pc:sldMkLst>
          <pc:docMk/>
          <pc:sldMk cId="3940913250" sldId="288"/>
        </pc:sldMkLst>
      </pc:sldChg>
      <pc:sldChg chg="modSp new del mod">
        <pc:chgData name="Ashwin Varkey &lt;DE ERL GER IN&gt;" userId="63654583-0f64-4238-9a57-6197886a88b0" providerId="ADAL" clId="{917019A3-21EF-425A-99F6-551C5CCB7AB9}" dt="2025-01-22T18:39:06.276" v="662" actId="2696"/>
        <pc:sldMkLst>
          <pc:docMk/>
          <pc:sldMk cId="1770173306" sldId="289"/>
        </pc:sldMkLst>
      </pc:sldChg>
      <pc:sldChg chg="addSp delSp modSp new mod setBg addAnim setClrOvrMap delDesignElem">
        <pc:chgData name="Ashwin Varkey &lt;DE ERL GER IN&gt;" userId="63654583-0f64-4238-9a57-6197886a88b0" providerId="ADAL" clId="{917019A3-21EF-425A-99F6-551C5CCB7AB9}" dt="2025-01-22T21:33:40.832" v="1023"/>
        <pc:sldMkLst>
          <pc:docMk/>
          <pc:sldMk cId="2118646139" sldId="290"/>
        </pc:sldMkLst>
        <pc:spChg chg="mod">
          <ac:chgData name="Ashwin Varkey &lt;DE ERL GER IN&gt;" userId="63654583-0f64-4238-9a57-6197886a88b0" providerId="ADAL" clId="{917019A3-21EF-425A-99F6-551C5CCB7AB9}" dt="2025-01-22T18:22:54.542" v="533" actId="26606"/>
          <ac:spMkLst>
            <pc:docMk/>
            <pc:sldMk cId="2118646139" sldId="290"/>
            <ac:spMk id="2" creationId="{DDC65063-02BC-E42D-AC27-0AD757295CBD}"/>
          </ac:spMkLst>
        </pc:spChg>
        <pc:spChg chg="add del">
          <ac:chgData name="Ashwin Varkey &lt;DE ERL GER IN&gt;" userId="63654583-0f64-4238-9a57-6197886a88b0" providerId="ADAL" clId="{917019A3-21EF-425A-99F6-551C5CCB7AB9}" dt="2025-01-22T21:33:40.832" v="1023"/>
          <ac:spMkLst>
            <pc:docMk/>
            <pc:sldMk cId="2118646139" sldId="290"/>
            <ac:spMk id="7" creationId="{66B332A4-D438-4773-A77F-5ED49A448D9D}"/>
          </ac:spMkLst>
        </pc:spChg>
        <pc:spChg chg="add del">
          <ac:chgData name="Ashwin Varkey &lt;DE ERL GER IN&gt;" userId="63654583-0f64-4238-9a57-6197886a88b0" providerId="ADAL" clId="{917019A3-21EF-425A-99F6-551C5CCB7AB9}" dt="2025-01-22T21:33:40.832" v="1023"/>
          <ac:spMkLst>
            <pc:docMk/>
            <pc:sldMk cId="2118646139" sldId="290"/>
            <ac:spMk id="9" creationId="{DF9AD32D-FF05-44F4-BD4D-9CEE89B71EB9}"/>
          </ac:spMkLst>
        </pc:spChg>
      </pc:sldChg>
      <pc:sldChg chg="addSp delSp modSp new mod ord setBg delDesignElem">
        <pc:chgData name="Ashwin Varkey &lt;DE ERL GER IN&gt;" userId="63654583-0f64-4238-9a57-6197886a88b0" providerId="ADAL" clId="{917019A3-21EF-425A-99F6-551C5CCB7AB9}" dt="2025-01-26T18:48:51.613" v="5465" actId="1076"/>
        <pc:sldMkLst>
          <pc:docMk/>
          <pc:sldMk cId="1749972320" sldId="291"/>
        </pc:sldMkLst>
        <pc:spChg chg="mod ord">
          <ac:chgData name="Ashwin Varkey &lt;DE ERL GER IN&gt;" userId="63654583-0f64-4238-9a57-6197886a88b0" providerId="ADAL" clId="{917019A3-21EF-425A-99F6-551C5CCB7AB9}" dt="2025-01-25T17:18:54.508" v="4031" actId="27636"/>
          <ac:spMkLst>
            <pc:docMk/>
            <pc:sldMk cId="1749972320" sldId="291"/>
            <ac:spMk id="3" creationId="{C19C51C7-BDF3-05AC-AD1C-A347093AEDA5}"/>
          </ac:spMkLst>
        </pc:spChg>
        <pc:spChg chg="add mod">
          <ac:chgData name="Ashwin Varkey &lt;DE ERL GER IN&gt;" userId="63654583-0f64-4238-9a57-6197886a88b0" providerId="ADAL" clId="{917019A3-21EF-425A-99F6-551C5CCB7AB9}" dt="2025-01-25T18:41:32.546" v="4245" actId="1076"/>
          <ac:spMkLst>
            <pc:docMk/>
            <pc:sldMk cId="1749972320" sldId="291"/>
            <ac:spMk id="4" creationId="{EAFE8994-EDEF-D9C5-F75F-07818C6D55FE}"/>
          </ac:spMkLst>
        </pc:spChg>
        <pc:spChg chg="add mod">
          <ac:chgData name="Ashwin Varkey &lt;DE ERL GER IN&gt;" userId="63654583-0f64-4238-9a57-6197886a88b0" providerId="ADAL" clId="{917019A3-21EF-425A-99F6-551C5CCB7AB9}" dt="2025-01-26T18:48:51.613" v="5465" actId="1076"/>
          <ac:spMkLst>
            <pc:docMk/>
            <pc:sldMk cId="1749972320" sldId="291"/>
            <ac:spMk id="7" creationId="{2B372A1C-C5D2-EFA8-22A8-C55975D17118}"/>
          </ac:spMkLst>
        </pc:spChg>
        <pc:spChg chg="add mod">
          <ac:chgData name="Ashwin Varkey &lt;DE ERL GER IN&gt;" userId="63654583-0f64-4238-9a57-6197886a88b0" providerId="ADAL" clId="{917019A3-21EF-425A-99F6-551C5CCB7AB9}" dt="2025-01-26T18:48:28.798" v="5464" actId="20577"/>
          <ac:spMkLst>
            <pc:docMk/>
            <pc:sldMk cId="1749972320" sldId="291"/>
            <ac:spMk id="13" creationId="{3E20FAB3-E72B-AB74-CA81-77565008D7EA}"/>
          </ac:spMkLst>
        </pc:spChg>
        <pc:grpChg chg="add del">
          <ac:chgData name="Ashwin Varkey &lt;DE ERL GER IN&gt;" userId="63654583-0f64-4238-9a57-6197886a88b0" providerId="ADAL" clId="{917019A3-21EF-425A-99F6-551C5CCB7AB9}" dt="2025-01-25T14:44:29.438" v="3843" actId="26606"/>
          <ac:grpSpMkLst>
            <pc:docMk/>
            <pc:sldMk cId="1749972320" sldId="291"/>
            <ac:grpSpMk id="10" creationId="{1FD67D68-9B83-C338-8342-3348D8F22347}"/>
          </ac:grpSpMkLst>
        </pc:grpChg>
        <pc:picChg chg="add mod ord">
          <ac:chgData name="Ashwin Varkey &lt;DE ERL GER IN&gt;" userId="63654583-0f64-4238-9a57-6197886a88b0" providerId="ADAL" clId="{917019A3-21EF-425A-99F6-551C5CCB7AB9}" dt="2025-01-25T18:41:22.410" v="4243" actId="1076"/>
          <ac:picMkLst>
            <pc:docMk/>
            <pc:sldMk cId="1749972320" sldId="291"/>
            <ac:picMk id="5" creationId="{DCA43228-BAF4-EFD3-A314-F63CCFF581F7}"/>
          </ac:picMkLst>
        </pc:picChg>
        <pc:picChg chg="add mod">
          <ac:chgData name="Ashwin Varkey &lt;DE ERL GER IN&gt;" userId="63654583-0f64-4238-9a57-6197886a88b0" providerId="ADAL" clId="{917019A3-21EF-425A-99F6-551C5CCB7AB9}" dt="2025-01-25T21:12:16.373" v="4678" actId="1076"/>
          <ac:picMkLst>
            <pc:docMk/>
            <pc:sldMk cId="1749972320" sldId="291"/>
            <ac:picMk id="15" creationId="{468D6286-EDF3-5546-C07F-E6A0481FF89E}"/>
          </ac:picMkLst>
        </pc:picChg>
      </pc:sldChg>
      <pc:sldChg chg="addSp delSp modSp new mod ord setBg">
        <pc:chgData name="Ashwin Varkey &lt;DE ERL GER IN&gt;" userId="63654583-0f64-4238-9a57-6197886a88b0" providerId="ADAL" clId="{917019A3-21EF-425A-99F6-551C5CCB7AB9}" dt="2025-01-25T18:39:37.099" v="4227" actId="20577"/>
        <pc:sldMkLst>
          <pc:docMk/>
          <pc:sldMk cId="3446063791" sldId="292"/>
        </pc:sldMkLst>
        <pc:spChg chg="mod">
          <ac:chgData name="Ashwin Varkey &lt;DE ERL GER IN&gt;" userId="63654583-0f64-4238-9a57-6197886a88b0" providerId="ADAL" clId="{917019A3-21EF-425A-99F6-551C5CCB7AB9}" dt="2025-01-25T18:30:56.734" v="4161" actId="113"/>
          <ac:spMkLst>
            <pc:docMk/>
            <pc:sldMk cId="3446063791" sldId="292"/>
            <ac:spMk id="2" creationId="{72E03A87-C14D-C779-26C0-115799BE8267}"/>
          </ac:spMkLst>
        </pc:spChg>
        <pc:spChg chg="add del mod">
          <ac:chgData name="Ashwin Varkey &lt;DE ERL GER IN&gt;" userId="63654583-0f64-4238-9a57-6197886a88b0" providerId="ADAL" clId="{917019A3-21EF-425A-99F6-551C5CCB7AB9}" dt="2025-01-25T01:40:51.321" v="3544" actId="21"/>
          <ac:spMkLst>
            <pc:docMk/>
            <pc:sldMk cId="3446063791" sldId="292"/>
            <ac:spMk id="3" creationId="{FD1B91E7-6113-2861-E629-1DFEB55B7EC4}"/>
          </ac:spMkLst>
        </pc:spChg>
        <pc:spChg chg="add mod">
          <ac:chgData name="Ashwin Varkey &lt;DE ERL GER IN&gt;" userId="63654583-0f64-4238-9a57-6197886a88b0" providerId="ADAL" clId="{917019A3-21EF-425A-99F6-551C5CCB7AB9}" dt="2025-01-25T18:39:37.099" v="4227" actId="20577"/>
          <ac:spMkLst>
            <pc:docMk/>
            <pc:sldMk cId="3446063791" sldId="292"/>
            <ac:spMk id="5" creationId="{88D9E713-F607-67D3-228C-A66CC49979F6}"/>
          </ac:spMkLst>
        </pc:spChg>
        <pc:spChg chg="add mod">
          <ac:chgData name="Ashwin Varkey &lt;DE ERL GER IN&gt;" userId="63654583-0f64-4238-9a57-6197886a88b0" providerId="ADAL" clId="{917019A3-21EF-425A-99F6-551C5CCB7AB9}" dt="2025-01-25T14:40:29.860" v="3818" actId="14100"/>
          <ac:spMkLst>
            <pc:docMk/>
            <pc:sldMk cId="3446063791" sldId="292"/>
            <ac:spMk id="6" creationId="{9BA2B31A-FCD6-FA52-2557-1651E38476FA}"/>
          </ac:spMkLst>
        </pc:spChg>
        <pc:spChg chg="add mod">
          <ac:chgData name="Ashwin Varkey &lt;DE ERL GER IN&gt;" userId="63654583-0f64-4238-9a57-6197886a88b0" providerId="ADAL" clId="{917019A3-21EF-425A-99F6-551C5CCB7AB9}" dt="2025-01-25T14:40:49.599" v="3820" actId="1076"/>
          <ac:spMkLst>
            <pc:docMk/>
            <pc:sldMk cId="3446063791" sldId="292"/>
            <ac:spMk id="7" creationId="{D84AF819-6F08-E6A4-A090-EFE7E399D351}"/>
          </ac:spMkLst>
        </pc:spChg>
        <pc:picChg chg="add mod ord modCrop">
          <ac:chgData name="Ashwin Varkey &lt;DE ERL GER IN&gt;" userId="63654583-0f64-4238-9a57-6197886a88b0" providerId="ADAL" clId="{917019A3-21EF-425A-99F6-551C5CCB7AB9}" dt="2025-01-25T14:37:28.549" v="3813" actId="1076"/>
          <ac:picMkLst>
            <pc:docMk/>
            <pc:sldMk cId="3446063791" sldId="292"/>
            <ac:picMk id="8" creationId="{192CA91E-1FE2-4CC5-D0B4-D53C4739FF39}"/>
          </ac:picMkLst>
        </pc:picChg>
        <pc:picChg chg="add mod">
          <ac:chgData name="Ashwin Varkey &lt;DE ERL GER IN&gt;" userId="63654583-0f64-4238-9a57-6197886a88b0" providerId="ADAL" clId="{917019A3-21EF-425A-99F6-551C5CCB7AB9}" dt="2025-01-25T14:40:39.056" v="3819" actId="1076"/>
          <ac:picMkLst>
            <pc:docMk/>
            <pc:sldMk cId="3446063791" sldId="292"/>
            <ac:picMk id="13" creationId="{0B5FABF0-976B-E4DA-A31C-AB5542FA4FD7}"/>
          </ac:picMkLst>
        </pc:picChg>
      </pc:sldChg>
      <pc:sldChg chg="addSp delSp modSp new mod ord setBg">
        <pc:chgData name="Ashwin Varkey &lt;DE ERL GER IN&gt;" userId="63654583-0f64-4238-9a57-6197886a88b0" providerId="ADAL" clId="{917019A3-21EF-425A-99F6-551C5CCB7AB9}" dt="2025-01-25T01:25:58.776" v="3480" actId="26606"/>
        <pc:sldMkLst>
          <pc:docMk/>
          <pc:sldMk cId="1606616043" sldId="293"/>
        </pc:sldMkLst>
        <pc:spChg chg="mod">
          <ac:chgData name="Ashwin Varkey &lt;DE ERL GER IN&gt;" userId="63654583-0f64-4238-9a57-6197886a88b0" providerId="ADAL" clId="{917019A3-21EF-425A-99F6-551C5CCB7AB9}" dt="2025-01-25T01:25:58.776" v="3480" actId="26606"/>
          <ac:spMkLst>
            <pc:docMk/>
            <pc:sldMk cId="1606616043" sldId="293"/>
            <ac:spMk id="2" creationId="{E2700AC4-EEFF-449B-DC20-56A251C688F6}"/>
          </ac:spMkLst>
        </pc:spChg>
        <pc:spChg chg="mod">
          <ac:chgData name="Ashwin Varkey &lt;DE ERL GER IN&gt;" userId="63654583-0f64-4238-9a57-6197886a88b0" providerId="ADAL" clId="{917019A3-21EF-425A-99F6-551C5CCB7AB9}" dt="2025-01-25T01:25:58.776" v="3480" actId="26606"/>
          <ac:spMkLst>
            <pc:docMk/>
            <pc:sldMk cId="1606616043" sldId="293"/>
            <ac:spMk id="3" creationId="{66F6CFD8-87E8-7105-0FE1-5B152AD6B148}"/>
          </ac:spMkLst>
        </pc:spChg>
        <pc:spChg chg="add">
          <ac:chgData name="Ashwin Varkey &lt;DE ERL GER IN&gt;" userId="63654583-0f64-4238-9a57-6197886a88b0" providerId="ADAL" clId="{917019A3-21EF-425A-99F6-551C5CCB7AB9}" dt="2025-01-25T01:25:58.776" v="3480" actId="26606"/>
          <ac:spMkLst>
            <pc:docMk/>
            <pc:sldMk cId="1606616043" sldId="293"/>
            <ac:spMk id="22" creationId="{73A25D70-4A55-4F72-B9C5-A69CDBF4DB42}"/>
          </ac:spMkLst>
        </pc:spChg>
        <pc:spChg chg="add">
          <ac:chgData name="Ashwin Varkey &lt;DE ERL GER IN&gt;" userId="63654583-0f64-4238-9a57-6197886a88b0" providerId="ADAL" clId="{917019A3-21EF-425A-99F6-551C5CCB7AB9}" dt="2025-01-25T01:25:58.776" v="3480" actId="26606"/>
          <ac:spMkLst>
            <pc:docMk/>
            <pc:sldMk cId="1606616043" sldId="293"/>
            <ac:spMk id="28" creationId="{54957100-6D8B-4161-9F2F-C0A949EC84C4}"/>
          </ac:spMkLst>
        </pc:spChg>
        <pc:spChg chg="add">
          <ac:chgData name="Ashwin Varkey &lt;DE ERL GER IN&gt;" userId="63654583-0f64-4238-9a57-6197886a88b0" providerId="ADAL" clId="{917019A3-21EF-425A-99F6-551C5CCB7AB9}" dt="2025-01-25T01:25:58.776" v="3480" actId="26606"/>
          <ac:spMkLst>
            <pc:docMk/>
            <pc:sldMk cId="1606616043" sldId="293"/>
            <ac:spMk id="34" creationId="{CBCB02B1-1B82-403C-B7D2-E2CED1882F50}"/>
          </ac:spMkLst>
        </pc:spChg>
        <pc:grpChg chg="add">
          <ac:chgData name="Ashwin Varkey &lt;DE ERL GER IN&gt;" userId="63654583-0f64-4238-9a57-6197886a88b0" providerId="ADAL" clId="{917019A3-21EF-425A-99F6-551C5CCB7AB9}" dt="2025-01-25T01:25:58.776" v="3480" actId="26606"/>
          <ac:grpSpMkLst>
            <pc:docMk/>
            <pc:sldMk cId="1606616043" sldId="293"/>
            <ac:grpSpMk id="23" creationId="{17147D5D-F01F-4164-BD81-D10DC6F23E41}"/>
          </ac:grpSpMkLst>
        </pc:grpChg>
        <pc:grpChg chg="add">
          <ac:chgData name="Ashwin Varkey &lt;DE ERL GER IN&gt;" userId="63654583-0f64-4238-9a57-6197886a88b0" providerId="ADAL" clId="{917019A3-21EF-425A-99F6-551C5CCB7AB9}" dt="2025-01-25T01:25:58.776" v="3480" actId="26606"/>
          <ac:grpSpMkLst>
            <pc:docMk/>
            <pc:sldMk cId="1606616043" sldId="293"/>
            <ac:grpSpMk id="29" creationId="{6D0E248E-80AB-4B35-BA8D-F940FCB44326}"/>
          </ac:grpSpMkLst>
        </pc:grpChg>
        <pc:grpChg chg="add">
          <ac:chgData name="Ashwin Varkey &lt;DE ERL GER IN&gt;" userId="63654583-0f64-4238-9a57-6197886a88b0" providerId="ADAL" clId="{917019A3-21EF-425A-99F6-551C5CCB7AB9}" dt="2025-01-25T01:25:58.776" v="3480" actId="26606"/>
          <ac:grpSpMkLst>
            <pc:docMk/>
            <pc:sldMk cId="1606616043" sldId="293"/>
            <ac:grpSpMk id="35" creationId="{CCDE13A7-6382-4A67-BEBE-4FF1F37C7F52}"/>
          </ac:grpSpMkLst>
        </pc:grpChg>
      </pc:sldChg>
      <pc:sldChg chg="addSp delSp modSp new del mod ord setBg delDesignElem">
        <pc:chgData name="Ashwin Varkey &lt;DE ERL GER IN&gt;" userId="63654583-0f64-4238-9a57-6197886a88b0" providerId="ADAL" clId="{917019A3-21EF-425A-99F6-551C5CCB7AB9}" dt="2025-01-25T14:45:09.995" v="3855" actId="2696"/>
        <pc:sldMkLst>
          <pc:docMk/>
          <pc:sldMk cId="3300393851" sldId="294"/>
        </pc:sldMkLst>
      </pc:sldChg>
      <pc:sldChg chg="addSp delSp modSp new mod ord setBg delDesignElem">
        <pc:chgData name="Ashwin Varkey &lt;DE ERL GER IN&gt;" userId="63654583-0f64-4238-9a57-6197886a88b0" providerId="ADAL" clId="{917019A3-21EF-425A-99F6-551C5CCB7AB9}" dt="2025-01-26T18:50:07.310" v="5469" actId="1076"/>
        <pc:sldMkLst>
          <pc:docMk/>
          <pc:sldMk cId="2354043485" sldId="295"/>
        </pc:sldMkLst>
        <pc:spChg chg="mod">
          <ac:chgData name="Ashwin Varkey &lt;DE ERL GER IN&gt;" userId="63654583-0f64-4238-9a57-6197886a88b0" providerId="ADAL" clId="{917019A3-21EF-425A-99F6-551C5CCB7AB9}" dt="2025-01-26T16:16:56.571" v="5106" actId="26606"/>
          <ac:spMkLst>
            <pc:docMk/>
            <pc:sldMk cId="2354043485" sldId="295"/>
            <ac:spMk id="2" creationId="{1D5AC794-A3EE-9D87-FFDE-EE015B0CEAD5}"/>
          </ac:spMkLst>
        </pc:spChg>
        <pc:spChg chg="mod">
          <ac:chgData name="Ashwin Varkey &lt;DE ERL GER IN&gt;" userId="63654583-0f64-4238-9a57-6197886a88b0" providerId="ADAL" clId="{917019A3-21EF-425A-99F6-551C5CCB7AB9}" dt="2025-01-26T18:50:07.310" v="5469" actId="1076"/>
          <ac:spMkLst>
            <pc:docMk/>
            <pc:sldMk cId="2354043485" sldId="295"/>
            <ac:spMk id="3" creationId="{D562ED9A-8E6F-1272-76EE-99E1B22CF33F}"/>
          </ac:spMkLst>
        </pc:spChg>
        <pc:spChg chg="add">
          <ac:chgData name="Ashwin Varkey &lt;DE ERL GER IN&gt;" userId="63654583-0f64-4238-9a57-6197886a88b0" providerId="ADAL" clId="{917019A3-21EF-425A-99F6-551C5CCB7AB9}" dt="2025-01-26T16:16:56.571" v="5106" actId="26606"/>
          <ac:spMkLst>
            <pc:docMk/>
            <pc:sldMk cId="2354043485" sldId="295"/>
            <ac:spMk id="30" creationId="{8F7AFB9A-7364-478C-B48B-8523CDD9AE8D}"/>
          </ac:spMkLst>
        </pc:spChg>
        <pc:spChg chg="add">
          <ac:chgData name="Ashwin Varkey &lt;DE ERL GER IN&gt;" userId="63654583-0f64-4238-9a57-6197886a88b0" providerId="ADAL" clId="{917019A3-21EF-425A-99F6-551C5CCB7AB9}" dt="2025-01-26T16:16:56.571" v="5106" actId="26606"/>
          <ac:spMkLst>
            <pc:docMk/>
            <pc:sldMk cId="2354043485" sldId="295"/>
            <ac:spMk id="32" creationId="{36678033-86B6-40E6-BE90-78D8ED4E3A31}"/>
          </ac:spMkLst>
        </pc:spChg>
        <pc:spChg chg="add">
          <ac:chgData name="Ashwin Varkey &lt;DE ERL GER IN&gt;" userId="63654583-0f64-4238-9a57-6197886a88b0" providerId="ADAL" clId="{917019A3-21EF-425A-99F6-551C5CCB7AB9}" dt="2025-01-26T16:16:56.571" v="5106" actId="26606"/>
          <ac:spMkLst>
            <pc:docMk/>
            <pc:sldMk cId="2354043485" sldId="295"/>
            <ac:spMk id="34" creationId="{D2542E1A-076E-4A34-BB67-2BF961754E0C}"/>
          </ac:spMkLst>
        </pc:spChg>
        <pc:picChg chg="add mod">
          <ac:chgData name="Ashwin Varkey &lt;DE ERL GER IN&gt;" userId="63654583-0f64-4238-9a57-6197886a88b0" providerId="ADAL" clId="{917019A3-21EF-425A-99F6-551C5CCB7AB9}" dt="2025-01-26T16:17:12.333" v="5111" actId="1076"/>
          <ac:picMkLst>
            <pc:docMk/>
            <pc:sldMk cId="2354043485" sldId="295"/>
            <ac:picMk id="5" creationId="{D29BF05E-ECAD-B8FA-610C-C7810578CEE9}"/>
          </ac:picMkLst>
        </pc:picChg>
        <pc:picChg chg="add mod">
          <ac:chgData name="Ashwin Varkey &lt;DE ERL GER IN&gt;" userId="63654583-0f64-4238-9a57-6197886a88b0" providerId="ADAL" clId="{917019A3-21EF-425A-99F6-551C5CCB7AB9}" dt="2025-01-26T16:24:42.095" v="5124" actId="1076"/>
          <ac:picMkLst>
            <pc:docMk/>
            <pc:sldMk cId="2354043485" sldId="295"/>
            <ac:picMk id="10" creationId="{C329DB45-F671-4336-3595-F9ECE2A5EC51}"/>
          </ac:picMkLst>
        </pc:picChg>
      </pc:sldChg>
      <pc:sldChg chg="addSp modSp new mod">
        <pc:chgData name="Ashwin Varkey &lt;DE ERL GER IN&gt;" userId="63654583-0f64-4238-9a57-6197886a88b0" providerId="ADAL" clId="{917019A3-21EF-425A-99F6-551C5CCB7AB9}" dt="2025-01-28T02:16:33.515" v="5677" actId="1076"/>
        <pc:sldMkLst>
          <pc:docMk/>
          <pc:sldMk cId="1670616291" sldId="296"/>
        </pc:sldMkLst>
        <pc:spChg chg="mod">
          <ac:chgData name="Ashwin Varkey &lt;DE ERL GER IN&gt;" userId="63654583-0f64-4238-9a57-6197886a88b0" providerId="ADAL" clId="{917019A3-21EF-425A-99F6-551C5CCB7AB9}" dt="2025-01-27T18:09:15.074" v="5617" actId="113"/>
          <ac:spMkLst>
            <pc:docMk/>
            <pc:sldMk cId="1670616291" sldId="296"/>
            <ac:spMk id="2" creationId="{7ED26D1A-2E9C-C5C1-2227-B16B943F8C67}"/>
          </ac:spMkLst>
        </pc:spChg>
        <pc:spChg chg="mod">
          <ac:chgData name="Ashwin Varkey &lt;DE ERL GER IN&gt;" userId="63654583-0f64-4238-9a57-6197886a88b0" providerId="ADAL" clId="{917019A3-21EF-425A-99F6-551C5CCB7AB9}" dt="2025-01-27T18:15:31.980" v="5637" actId="20577"/>
          <ac:spMkLst>
            <pc:docMk/>
            <pc:sldMk cId="1670616291" sldId="296"/>
            <ac:spMk id="3" creationId="{2746761D-1061-E0D1-CD7E-EAFB3B0207BD}"/>
          </ac:spMkLst>
        </pc:spChg>
        <pc:picChg chg="add mod">
          <ac:chgData name="Ashwin Varkey &lt;DE ERL GER IN&gt;" userId="63654583-0f64-4238-9a57-6197886a88b0" providerId="ADAL" clId="{917019A3-21EF-425A-99F6-551C5CCB7AB9}" dt="2025-01-28T02:16:33.515" v="5677" actId="1076"/>
          <ac:picMkLst>
            <pc:docMk/>
            <pc:sldMk cId="1670616291" sldId="296"/>
            <ac:picMk id="5" creationId="{0675A9F1-7172-FE6B-51D4-2118F1F65DCF}"/>
          </ac:picMkLst>
        </pc:picChg>
        <pc:picChg chg="add mod">
          <ac:chgData name="Ashwin Varkey &lt;DE ERL GER IN&gt;" userId="63654583-0f64-4238-9a57-6197886a88b0" providerId="ADAL" clId="{917019A3-21EF-425A-99F6-551C5CCB7AB9}" dt="2025-01-28T02:16:31.971" v="5676" actId="1076"/>
          <ac:picMkLst>
            <pc:docMk/>
            <pc:sldMk cId="1670616291" sldId="296"/>
            <ac:picMk id="7" creationId="{B04E6609-7608-C357-1336-9AD65A78066F}"/>
          </ac:picMkLst>
        </pc:picChg>
      </pc:sldChg>
      <pc:sldChg chg="addSp delSp modSp new mod ord setBg">
        <pc:chgData name="Ashwin Varkey &lt;DE ERL GER IN&gt;" userId="63654583-0f64-4238-9a57-6197886a88b0" providerId="ADAL" clId="{917019A3-21EF-425A-99F6-551C5CCB7AB9}" dt="2025-01-27T18:10:08.371" v="5620" actId="14100"/>
        <pc:sldMkLst>
          <pc:docMk/>
          <pc:sldMk cId="400163934" sldId="297"/>
        </pc:sldMkLst>
        <pc:spChg chg="mod">
          <ac:chgData name="Ashwin Varkey &lt;DE ERL GER IN&gt;" userId="63654583-0f64-4238-9a57-6197886a88b0" providerId="ADAL" clId="{917019A3-21EF-425A-99F6-551C5CCB7AB9}" dt="2025-01-26T17:47:43.867" v="5392" actId="26606"/>
          <ac:spMkLst>
            <pc:docMk/>
            <pc:sldMk cId="400163934" sldId="297"/>
            <ac:spMk id="2" creationId="{3213E610-C6A8-D3D7-2509-46719AAE46C8}"/>
          </ac:spMkLst>
        </pc:spChg>
        <pc:spChg chg="mod">
          <ac:chgData name="Ashwin Varkey &lt;DE ERL GER IN&gt;" userId="63654583-0f64-4238-9a57-6197886a88b0" providerId="ADAL" clId="{917019A3-21EF-425A-99F6-551C5CCB7AB9}" dt="2025-01-27T18:10:08.371" v="5620" actId="14100"/>
          <ac:spMkLst>
            <pc:docMk/>
            <pc:sldMk cId="400163934" sldId="297"/>
            <ac:spMk id="3" creationId="{1E749768-F298-43A9-E684-73E252CF5D49}"/>
          </ac:spMkLst>
        </pc:spChg>
        <pc:spChg chg="add">
          <ac:chgData name="Ashwin Varkey &lt;DE ERL GER IN&gt;" userId="63654583-0f64-4238-9a57-6197886a88b0" providerId="ADAL" clId="{917019A3-21EF-425A-99F6-551C5CCB7AB9}" dt="2025-01-26T17:47:43.867" v="5392" actId="26606"/>
          <ac:spMkLst>
            <pc:docMk/>
            <pc:sldMk cId="400163934" sldId="297"/>
            <ac:spMk id="35" creationId="{69D47016-023F-44BD-981C-50E7A10A6609}"/>
          </ac:spMkLst>
        </pc:spChg>
        <pc:spChg chg="add">
          <ac:chgData name="Ashwin Varkey &lt;DE ERL GER IN&gt;" userId="63654583-0f64-4238-9a57-6197886a88b0" providerId="ADAL" clId="{917019A3-21EF-425A-99F6-551C5CCB7AB9}" dt="2025-01-26T17:47:43.867" v="5392" actId="26606"/>
          <ac:spMkLst>
            <pc:docMk/>
            <pc:sldMk cId="400163934" sldId="297"/>
            <ac:spMk id="37" creationId="{6D8B37B0-0682-433E-BC8D-498C04ABD9A7}"/>
          </ac:spMkLst>
        </pc:spChg>
        <pc:picChg chg="add mod ord">
          <ac:chgData name="Ashwin Varkey &lt;DE ERL GER IN&gt;" userId="63654583-0f64-4238-9a57-6197886a88b0" providerId="ADAL" clId="{917019A3-21EF-425A-99F6-551C5CCB7AB9}" dt="2025-01-26T20:11:12.986" v="5600" actId="1076"/>
          <ac:picMkLst>
            <pc:docMk/>
            <pc:sldMk cId="400163934" sldId="297"/>
            <ac:picMk id="6" creationId="{C34B5A63-E1AA-D99B-9A64-F9FB6D0232CA}"/>
          </ac:picMkLst>
        </pc:picChg>
        <pc:picChg chg="add mod">
          <ac:chgData name="Ashwin Varkey &lt;DE ERL GER IN&gt;" userId="63654583-0f64-4238-9a57-6197886a88b0" providerId="ADAL" clId="{917019A3-21EF-425A-99F6-551C5CCB7AB9}" dt="2025-01-26T20:11:22.571" v="5601" actId="1076"/>
          <ac:picMkLst>
            <pc:docMk/>
            <pc:sldMk cId="400163934" sldId="297"/>
            <ac:picMk id="9" creationId="{C859E99C-4170-A5BD-763A-29C3EF8E6753}"/>
          </ac:picMkLst>
        </pc:picChg>
      </pc:sldChg>
      <pc:sldChg chg="addSp delSp modSp new mod setBg">
        <pc:chgData name="Ashwin Varkey &lt;DE ERL GER IN&gt;" userId="63654583-0f64-4238-9a57-6197886a88b0" providerId="ADAL" clId="{917019A3-21EF-425A-99F6-551C5CCB7AB9}" dt="2025-01-26T18:51:30.716" v="5483" actId="20577"/>
        <pc:sldMkLst>
          <pc:docMk/>
          <pc:sldMk cId="1916040452" sldId="298"/>
        </pc:sldMkLst>
        <pc:spChg chg="mod">
          <ac:chgData name="Ashwin Varkey &lt;DE ERL GER IN&gt;" userId="63654583-0f64-4238-9a57-6197886a88b0" providerId="ADAL" clId="{917019A3-21EF-425A-99F6-551C5CCB7AB9}" dt="2025-01-25T19:34:22.215" v="4573" actId="20577"/>
          <ac:spMkLst>
            <pc:docMk/>
            <pc:sldMk cId="1916040452" sldId="298"/>
            <ac:spMk id="2" creationId="{3A510B00-662D-7BFD-14A3-B5F4F5D21561}"/>
          </ac:spMkLst>
        </pc:spChg>
        <pc:spChg chg="mod">
          <ac:chgData name="Ashwin Varkey &lt;DE ERL GER IN&gt;" userId="63654583-0f64-4238-9a57-6197886a88b0" providerId="ADAL" clId="{917019A3-21EF-425A-99F6-551C5CCB7AB9}" dt="2025-01-26T18:51:30.716" v="5483" actId="20577"/>
          <ac:spMkLst>
            <pc:docMk/>
            <pc:sldMk cId="1916040452" sldId="298"/>
            <ac:spMk id="3" creationId="{72C0DD40-EAAE-DC69-C796-CBC22804A6AD}"/>
          </ac:spMkLst>
        </pc:spChg>
        <pc:spChg chg="add mod">
          <ac:chgData name="Ashwin Varkey &lt;DE ERL GER IN&gt;" userId="63654583-0f64-4238-9a57-6197886a88b0" providerId="ADAL" clId="{917019A3-21EF-425A-99F6-551C5CCB7AB9}" dt="2025-01-26T17:09:43.780" v="5222" actId="1076"/>
          <ac:spMkLst>
            <pc:docMk/>
            <pc:sldMk cId="1916040452" sldId="298"/>
            <ac:spMk id="4" creationId="{FCEF00E8-8993-C13C-E20B-C518978739D9}"/>
          </ac:spMkLst>
        </pc:spChg>
      </pc:sldChg>
      <pc:sldChg chg="addSp delSp modSp new del mod">
        <pc:chgData name="Ashwin Varkey &lt;DE ERL GER IN&gt;" userId="63654583-0f64-4238-9a57-6197886a88b0" providerId="ADAL" clId="{917019A3-21EF-425A-99F6-551C5CCB7AB9}" dt="2025-01-26T19:52:13.480" v="5536" actId="2696"/>
        <pc:sldMkLst>
          <pc:docMk/>
          <pc:sldMk cId="3783080602" sldId="299"/>
        </pc:sldMkLst>
      </pc:sldChg>
      <pc:sldChg chg="modSp new del">
        <pc:chgData name="Ashwin Varkey &lt;DE ERL GER IN&gt;" userId="63654583-0f64-4238-9a57-6197886a88b0" providerId="ADAL" clId="{917019A3-21EF-425A-99F6-551C5CCB7AB9}" dt="2025-01-25T19:40:48.088" v="4659" actId="2696"/>
        <pc:sldMkLst>
          <pc:docMk/>
          <pc:sldMk cId="3422311570" sldId="300"/>
        </pc:sldMkLst>
      </pc:sldChg>
      <pc:sldChg chg="modSp new del">
        <pc:chgData name="Ashwin Varkey &lt;DE ERL GER IN&gt;" userId="63654583-0f64-4238-9a57-6197886a88b0" providerId="ADAL" clId="{917019A3-21EF-425A-99F6-551C5CCB7AB9}" dt="2025-01-25T19:40:50.247" v="4660" actId="2696"/>
        <pc:sldMkLst>
          <pc:docMk/>
          <pc:sldMk cId="4236102754" sldId="301"/>
        </pc:sldMkLst>
      </pc:sldChg>
      <pc:sldChg chg="addSp delSp modSp new mod setBg">
        <pc:chgData name="Ashwin Varkey &lt;DE ERL GER IN&gt;" userId="63654583-0f64-4238-9a57-6197886a88b0" providerId="ADAL" clId="{917019A3-21EF-425A-99F6-551C5CCB7AB9}" dt="2025-01-25T01:24:01.220" v="3470"/>
        <pc:sldMkLst>
          <pc:docMk/>
          <pc:sldMk cId="4001806839" sldId="302"/>
        </pc:sldMkLst>
        <pc:spChg chg="mod">
          <ac:chgData name="Ashwin Varkey &lt;DE ERL GER IN&gt;" userId="63654583-0f64-4238-9a57-6197886a88b0" providerId="ADAL" clId="{917019A3-21EF-425A-99F6-551C5CCB7AB9}" dt="2025-01-25T01:21:14.225" v="3452" actId="113"/>
          <ac:spMkLst>
            <pc:docMk/>
            <pc:sldMk cId="4001806839" sldId="302"/>
            <ac:spMk id="2" creationId="{26BB8938-265F-C317-DA22-FA46A1C08BC4}"/>
          </ac:spMkLst>
        </pc:spChg>
        <pc:spChg chg="add mod">
          <ac:chgData name="Ashwin Varkey &lt;DE ERL GER IN&gt;" userId="63654583-0f64-4238-9a57-6197886a88b0" providerId="ADAL" clId="{917019A3-21EF-425A-99F6-551C5CCB7AB9}" dt="2025-01-25T01:21:04.261" v="3450" actId="1076"/>
          <ac:spMkLst>
            <pc:docMk/>
            <pc:sldMk cId="4001806839" sldId="302"/>
            <ac:spMk id="5" creationId="{4C5EF081-3801-89AC-0DE9-D40E112B85D4}"/>
          </ac:spMkLst>
        </pc:spChg>
        <pc:graphicFrameChg chg="add mod modGraphic">
          <ac:chgData name="Ashwin Varkey &lt;DE ERL GER IN&gt;" userId="63654583-0f64-4238-9a57-6197886a88b0" providerId="ADAL" clId="{917019A3-21EF-425A-99F6-551C5CCB7AB9}" dt="2025-01-24T15:02:31.626" v="2545" actId="1076"/>
          <ac:graphicFrameMkLst>
            <pc:docMk/>
            <pc:sldMk cId="4001806839" sldId="302"/>
            <ac:graphicFrameMk id="13" creationId="{D791BDC1-24A7-8129-8DE1-8D2E3F6287F5}"/>
          </ac:graphicFrameMkLst>
        </pc:graphicFrameChg>
        <pc:picChg chg="add mod">
          <ac:chgData name="Ashwin Varkey &lt;DE ERL GER IN&gt;" userId="63654583-0f64-4238-9a57-6197886a88b0" providerId="ADAL" clId="{917019A3-21EF-425A-99F6-551C5CCB7AB9}" dt="2025-01-24T15:02:37.925" v="2548" actId="1076"/>
          <ac:picMkLst>
            <pc:docMk/>
            <pc:sldMk cId="4001806839" sldId="302"/>
            <ac:picMk id="10" creationId="{5B96369D-3B56-029A-45A3-4EBE6B1F9F45}"/>
          </ac:picMkLst>
        </pc:picChg>
        <pc:picChg chg="add mod">
          <ac:chgData name="Ashwin Varkey &lt;DE ERL GER IN&gt;" userId="63654583-0f64-4238-9a57-6197886a88b0" providerId="ADAL" clId="{917019A3-21EF-425A-99F6-551C5CCB7AB9}" dt="2025-01-24T20:36:15.575" v="2739" actId="1076"/>
          <ac:picMkLst>
            <pc:docMk/>
            <pc:sldMk cId="4001806839" sldId="302"/>
            <ac:picMk id="14" creationId="{94508013-52EA-07C8-6152-FC9C5D3AFD3C}"/>
          </ac:picMkLst>
        </pc:picChg>
      </pc:sldChg>
      <pc:sldChg chg="addSp modSp new del mod">
        <pc:chgData name="Ashwin Varkey &lt;DE ERL GER IN&gt;" userId="63654583-0f64-4238-9a57-6197886a88b0" providerId="ADAL" clId="{917019A3-21EF-425A-99F6-551C5CCB7AB9}" dt="2025-01-22T21:54:44.726" v="1977" actId="2696"/>
        <pc:sldMkLst>
          <pc:docMk/>
          <pc:sldMk cId="254862720" sldId="303"/>
        </pc:sldMkLst>
      </pc:sldChg>
      <pc:sldChg chg="addSp delSp modSp new mod ord setBg">
        <pc:chgData name="Ashwin Varkey &lt;DE ERL GER IN&gt;" userId="63654583-0f64-4238-9a57-6197886a88b0" providerId="ADAL" clId="{917019A3-21EF-425A-99F6-551C5CCB7AB9}" dt="2025-01-26T18:50:36.996" v="5472" actId="14100"/>
        <pc:sldMkLst>
          <pc:docMk/>
          <pc:sldMk cId="4150389108" sldId="304"/>
        </pc:sldMkLst>
        <pc:spChg chg="mod">
          <ac:chgData name="Ashwin Varkey &lt;DE ERL GER IN&gt;" userId="63654583-0f64-4238-9a57-6197886a88b0" providerId="ADAL" clId="{917019A3-21EF-425A-99F6-551C5CCB7AB9}" dt="2025-01-26T16:02:08.875" v="5046" actId="113"/>
          <ac:spMkLst>
            <pc:docMk/>
            <pc:sldMk cId="4150389108" sldId="304"/>
            <ac:spMk id="2" creationId="{9FBF2D4C-1BA1-29B0-ED6D-80F9A2E915AF}"/>
          </ac:spMkLst>
        </pc:spChg>
        <pc:spChg chg="mod">
          <ac:chgData name="Ashwin Varkey &lt;DE ERL GER IN&gt;" userId="63654583-0f64-4238-9a57-6197886a88b0" providerId="ADAL" clId="{917019A3-21EF-425A-99F6-551C5CCB7AB9}" dt="2025-01-26T18:50:36.996" v="5472" actId="14100"/>
          <ac:spMkLst>
            <pc:docMk/>
            <pc:sldMk cId="4150389108" sldId="304"/>
            <ac:spMk id="3" creationId="{C88D1CF7-334B-995B-CE30-8F5EFB29D180}"/>
          </ac:spMkLst>
        </pc:spChg>
        <pc:spChg chg="add">
          <ac:chgData name="Ashwin Varkey &lt;DE ERL GER IN&gt;" userId="63654583-0f64-4238-9a57-6197886a88b0" providerId="ADAL" clId="{917019A3-21EF-425A-99F6-551C5CCB7AB9}" dt="2025-01-26T15:59:13.968" v="5009" actId="26606"/>
          <ac:spMkLst>
            <pc:docMk/>
            <pc:sldMk cId="4150389108" sldId="304"/>
            <ac:spMk id="18" creationId="{5E791F2F-79DB-4CC0-9FA1-001E3E91E8B7}"/>
          </ac:spMkLst>
        </pc:spChg>
        <pc:spChg chg="add">
          <ac:chgData name="Ashwin Varkey &lt;DE ERL GER IN&gt;" userId="63654583-0f64-4238-9a57-6197886a88b0" providerId="ADAL" clId="{917019A3-21EF-425A-99F6-551C5CCB7AB9}" dt="2025-01-26T15:59:13.968" v="5009" actId="26606"/>
          <ac:spMkLst>
            <pc:docMk/>
            <pc:sldMk cId="4150389108" sldId="304"/>
            <ac:spMk id="19" creationId="{385E1BDC-A9B0-4A87-82E3-F3187F69A802}"/>
          </ac:spMkLst>
        </pc:spChg>
        <pc:spChg chg="add">
          <ac:chgData name="Ashwin Varkey &lt;DE ERL GER IN&gt;" userId="63654583-0f64-4238-9a57-6197886a88b0" providerId="ADAL" clId="{917019A3-21EF-425A-99F6-551C5CCB7AB9}" dt="2025-01-26T15:59:13.968" v="5009" actId="26606"/>
          <ac:spMkLst>
            <pc:docMk/>
            <pc:sldMk cId="4150389108" sldId="304"/>
            <ac:spMk id="20" creationId="{0990C621-3B8B-4820-8328-D47EF7CE823C}"/>
          </ac:spMkLst>
        </pc:spChg>
        <pc:spChg chg="add">
          <ac:chgData name="Ashwin Varkey &lt;DE ERL GER IN&gt;" userId="63654583-0f64-4238-9a57-6197886a88b0" providerId="ADAL" clId="{917019A3-21EF-425A-99F6-551C5CCB7AB9}" dt="2025-01-26T15:59:13.968" v="5009" actId="26606"/>
          <ac:spMkLst>
            <pc:docMk/>
            <pc:sldMk cId="4150389108" sldId="304"/>
            <ac:spMk id="21" creationId="{C1A2385B-1D2A-4E17-84FA-6CB7F0AAE473}"/>
          </ac:spMkLst>
        </pc:spChg>
        <pc:picChg chg="add mod ord modCrop">
          <ac:chgData name="Ashwin Varkey &lt;DE ERL GER IN&gt;" userId="63654583-0f64-4238-9a57-6197886a88b0" providerId="ADAL" clId="{917019A3-21EF-425A-99F6-551C5CCB7AB9}" dt="2025-01-26T16:58:54.820" v="5178" actId="14100"/>
          <ac:picMkLst>
            <pc:docMk/>
            <pc:sldMk cId="4150389108" sldId="304"/>
            <ac:picMk id="5" creationId="{F6ADC364-E752-02CE-5EF1-73D9487C0833}"/>
          </ac:picMkLst>
        </pc:picChg>
        <pc:picChg chg="add mod">
          <ac:chgData name="Ashwin Varkey &lt;DE ERL GER IN&gt;" userId="63654583-0f64-4238-9a57-6197886a88b0" providerId="ADAL" clId="{917019A3-21EF-425A-99F6-551C5CCB7AB9}" dt="2025-01-26T16:00:19.079" v="5029" actId="14100"/>
          <ac:picMkLst>
            <pc:docMk/>
            <pc:sldMk cId="4150389108" sldId="304"/>
            <ac:picMk id="7" creationId="{80351CF4-AC79-AF13-CF2E-06C94D4D9178}"/>
          </ac:picMkLst>
        </pc:picChg>
      </pc:sldChg>
      <pc:sldChg chg="addSp delSp modSp new del mod setBg">
        <pc:chgData name="Ashwin Varkey &lt;DE ERL GER IN&gt;" userId="63654583-0f64-4238-9a57-6197886a88b0" providerId="ADAL" clId="{917019A3-21EF-425A-99F6-551C5CCB7AB9}" dt="2025-01-24T20:50:50.480" v="2805" actId="2696"/>
        <pc:sldMkLst>
          <pc:docMk/>
          <pc:sldMk cId="2774032360" sldId="305"/>
        </pc:sldMkLst>
      </pc:sldChg>
      <pc:sldChg chg="modSp add del mod ord">
        <pc:chgData name="Ashwin Varkey &lt;DE ERL GER IN&gt;" userId="63654583-0f64-4238-9a57-6197886a88b0" providerId="ADAL" clId="{917019A3-21EF-425A-99F6-551C5CCB7AB9}" dt="2025-01-22T21:54:30.664" v="1975" actId="2696"/>
        <pc:sldMkLst>
          <pc:docMk/>
          <pc:sldMk cId="3106700106" sldId="305"/>
        </pc:sldMkLst>
      </pc:sldChg>
      <pc:sldChg chg="new del">
        <pc:chgData name="Ashwin Varkey &lt;DE ERL GER IN&gt;" userId="63654583-0f64-4238-9a57-6197886a88b0" providerId="ADAL" clId="{917019A3-21EF-425A-99F6-551C5CCB7AB9}" dt="2025-01-22T21:41:26.812" v="1396" actId="2696"/>
        <pc:sldMkLst>
          <pc:docMk/>
          <pc:sldMk cId="1166596341" sldId="306"/>
        </pc:sldMkLst>
      </pc:sldChg>
      <pc:sldChg chg="addSp delSp modSp new del mod setBg">
        <pc:chgData name="Ashwin Varkey &lt;DE ERL GER IN&gt;" userId="63654583-0f64-4238-9a57-6197886a88b0" providerId="ADAL" clId="{917019A3-21EF-425A-99F6-551C5CCB7AB9}" dt="2025-01-24T21:05:26.586" v="2814" actId="2696"/>
        <pc:sldMkLst>
          <pc:docMk/>
          <pc:sldMk cId="1568673744" sldId="306"/>
        </pc:sldMkLst>
      </pc:sldChg>
      <pc:sldChg chg="modSp add del">
        <pc:chgData name="Ashwin Varkey &lt;DE ERL GER IN&gt;" userId="63654583-0f64-4238-9a57-6197886a88b0" providerId="ADAL" clId="{917019A3-21EF-425A-99F6-551C5CCB7AB9}" dt="2025-01-22T21:59:58.157" v="2011" actId="2696"/>
        <pc:sldMkLst>
          <pc:docMk/>
          <pc:sldMk cId="3950806907" sldId="306"/>
        </pc:sldMkLst>
      </pc:sldChg>
      <pc:sldChg chg="new del">
        <pc:chgData name="Ashwin Varkey &lt;DE ERL GER IN&gt;" userId="63654583-0f64-4238-9a57-6197886a88b0" providerId="ADAL" clId="{917019A3-21EF-425A-99F6-551C5CCB7AB9}" dt="2025-01-22T21:41:23.030" v="1395" actId="2696"/>
        <pc:sldMkLst>
          <pc:docMk/>
          <pc:sldMk cId="307379673" sldId="307"/>
        </pc:sldMkLst>
      </pc:sldChg>
      <pc:sldChg chg="addSp delSp modSp new mod ord setBg">
        <pc:chgData name="Ashwin Varkey &lt;DE ERL GER IN&gt;" userId="63654583-0f64-4238-9a57-6197886a88b0" providerId="ADAL" clId="{917019A3-21EF-425A-99F6-551C5CCB7AB9}" dt="2025-01-26T18:49:46.636" v="5467" actId="1076"/>
        <pc:sldMkLst>
          <pc:docMk/>
          <pc:sldMk cId="341276645" sldId="307"/>
        </pc:sldMkLst>
        <pc:spChg chg="mod">
          <ac:chgData name="Ashwin Varkey &lt;DE ERL GER IN&gt;" userId="63654583-0f64-4238-9a57-6197886a88b0" providerId="ADAL" clId="{917019A3-21EF-425A-99F6-551C5CCB7AB9}" dt="2025-01-25T21:16:56.272" v="4690" actId="26606"/>
          <ac:spMkLst>
            <pc:docMk/>
            <pc:sldMk cId="341276645" sldId="307"/>
            <ac:spMk id="2" creationId="{00BBDA62-CA0C-3A46-439E-F5746BE8C9B6}"/>
          </ac:spMkLst>
        </pc:spChg>
        <pc:spChg chg="add mod">
          <ac:chgData name="Ashwin Varkey &lt;DE ERL GER IN&gt;" userId="63654583-0f64-4238-9a57-6197886a88b0" providerId="ADAL" clId="{917019A3-21EF-425A-99F6-551C5CCB7AB9}" dt="2025-01-25T21:15:01.977" v="4685" actId="26606"/>
          <ac:spMkLst>
            <pc:docMk/>
            <pc:sldMk cId="341276645" sldId="307"/>
            <ac:spMk id="8" creationId="{14C586A3-B486-5D11-ED7F-3887E19B847B}"/>
          </ac:spMkLst>
        </pc:spChg>
        <pc:spChg chg="add">
          <ac:chgData name="Ashwin Varkey &lt;DE ERL GER IN&gt;" userId="63654583-0f64-4238-9a57-6197886a88b0" providerId="ADAL" clId="{917019A3-21EF-425A-99F6-551C5CCB7AB9}" dt="2025-01-25T21:16:56.272" v="4690" actId="26606"/>
          <ac:spMkLst>
            <pc:docMk/>
            <pc:sldMk cId="341276645" sldId="307"/>
            <ac:spMk id="27" creationId="{C1A2385B-1D2A-4E17-84FA-6CB7F0AAE473}"/>
          </ac:spMkLst>
        </pc:spChg>
        <pc:spChg chg="add">
          <ac:chgData name="Ashwin Varkey &lt;DE ERL GER IN&gt;" userId="63654583-0f64-4238-9a57-6197886a88b0" providerId="ADAL" clId="{917019A3-21EF-425A-99F6-551C5CCB7AB9}" dt="2025-01-25T21:16:56.272" v="4690" actId="26606"/>
          <ac:spMkLst>
            <pc:docMk/>
            <pc:sldMk cId="341276645" sldId="307"/>
            <ac:spMk id="28" creationId="{385E1BDC-A9B0-4A87-82E3-F3187F69A802}"/>
          </ac:spMkLst>
        </pc:spChg>
        <pc:spChg chg="add">
          <ac:chgData name="Ashwin Varkey &lt;DE ERL GER IN&gt;" userId="63654583-0f64-4238-9a57-6197886a88b0" providerId="ADAL" clId="{917019A3-21EF-425A-99F6-551C5CCB7AB9}" dt="2025-01-25T21:16:56.272" v="4690" actId="26606"/>
          <ac:spMkLst>
            <pc:docMk/>
            <pc:sldMk cId="341276645" sldId="307"/>
            <ac:spMk id="29" creationId="{5E791F2F-79DB-4CC0-9FA1-001E3E91E8B7}"/>
          </ac:spMkLst>
        </pc:spChg>
        <pc:spChg chg="add">
          <ac:chgData name="Ashwin Varkey &lt;DE ERL GER IN&gt;" userId="63654583-0f64-4238-9a57-6197886a88b0" providerId="ADAL" clId="{917019A3-21EF-425A-99F6-551C5CCB7AB9}" dt="2025-01-25T21:16:56.272" v="4690" actId="26606"/>
          <ac:spMkLst>
            <pc:docMk/>
            <pc:sldMk cId="341276645" sldId="307"/>
            <ac:spMk id="30" creationId="{0990C621-3B8B-4820-8328-D47EF7CE823C}"/>
          </ac:spMkLst>
        </pc:spChg>
        <pc:spChg chg="add mod">
          <ac:chgData name="Ashwin Varkey &lt;DE ERL GER IN&gt;" userId="63654583-0f64-4238-9a57-6197886a88b0" providerId="ADAL" clId="{917019A3-21EF-425A-99F6-551C5CCB7AB9}" dt="2025-01-26T18:49:46.636" v="5467" actId="1076"/>
          <ac:spMkLst>
            <pc:docMk/>
            <pc:sldMk cId="341276645" sldId="307"/>
            <ac:spMk id="31" creationId="{7FF4C833-5E00-B18C-5CF4-A7CC26D70CA1}"/>
          </ac:spMkLst>
        </pc:spChg>
        <pc:picChg chg="add mod">
          <ac:chgData name="Ashwin Varkey &lt;DE ERL GER IN&gt;" userId="63654583-0f64-4238-9a57-6197886a88b0" providerId="ADAL" clId="{917019A3-21EF-425A-99F6-551C5CCB7AB9}" dt="2025-01-25T21:55:31.747" v="4742" actId="14100"/>
          <ac:picMkLst>
            <pc:docMk/>
            <pc:sldMk cId="341276645" sldId="307"/>
            <ac:picMk id="7" creationId="{EEE57820-7A18-18AF-FFA5-296012950A5F}"/>
          </ac:picMkLst>
        </pc:picChg>
        <pc:picChg chg="add mod ord">
          <ac:chgData name="Ashwin Varkey &lt;DE ERL GER IN&gt;" userId="63654583-0f64-4238-9a57-6197886a88b0" providerId="ADAL" clId="{917019A3-21EF-425A-99F6-551C5CCB7AB9}" dt="2025-01-25T21:36:52.924" v="4699" actId="1076"/>
          <ac:picMkLst>
            <pc:docMk/>
            <pc:sldMk cId="341276645" sldId="307"/>
            <ac:picMk id="9" creationId="{8A5D194B-ED79-213C-B1BB-40F407AB55C5}"/>
          </ac:picMkLst>
        </pc:picChg>
      </pc:sldChg>
      <pc:sldChg chg="modSp add del mod">
        <pc:chgData name="Ashwin Varkey &lt;DE ERL GER IN&gt;" userId="63654583-0f64-4238-9a57-6197886a88b0" providerId="ADAL" clId="{917019A3-21EF-425A-99F6-551C5CCB7AB9}" dt="2025-01-22T22:00:06.862" v="2012" actId="2696"/>
        <pc:sldMkLst>
          <pc:docMk/>
          <pc:sldMk cId="443975560" sldId="307"/>
        </pc:sldMkLst>
      </pc:sldChg>
      <pc:sldChg chg="addSp delSp modSp new mod ord setBg">
        <pc:chgData name="Ashwin Varkey &lt;DE ERL GER IN&gt;" userId="63654583-0f64-4238-9a57-6197886a88b0" providerId="ADAL" clId="{917019A3-21EF-425A-99F6-551C5CCB7AB9}" dt="2025-01-27T18:09:56.049" v="5619" actId="14100"/>
        <pc:sldMkLst>
          <pc:docMk/>
          <pc:sldMk cId="3884746541" sldId="308"/>
        </pc:sldMkLst>
        <pc:spChg chg="mod">
          <ac:chgData name="Ashwin Varkey &lt;DE ERL GER IN&gt;" userId="63654583-0f64-4238-9a57-6197886a88b0" providerId="ADAL" clId="{917019A3-21EF-425A-99F6-551C5CCB7AB9}" dt="2025-01-27T18:08:27.964" v="5616" actId="1076"/>
          <ac:spMkLst>
            <pc:docMk/>
            <pc:sldMk cId="3884746541" sldId="308"/>
            <ac:spMk id="2" creationId="{DFE8F64F-4496-EA6B-ACC6-D417C1091B4C}"/>
          </ac:spMkLst>
        </pc:spChg>
        <pc:spChg chg="mod">
          <ac:chgData name="Ashwin Varkey &lt;DE ERL GER IN&gt;" userId="63654583-0f64-4238-9a57-6197886a88b0" providerId="ADAL" clId="{917019A3-21EF-425A-99F6-551C5CCB7AB9}" dt="2025-01-26T18:58:12.623" v="5504" actId="27636"/>
          <ac:spMkLst>
            <pc:docMk/>
            <pc:sldMk cId="3884746541" sldId="308"/>
            <ac:spMk id="3" creationId="{7C87DFF6-9A13-4701-103E-863C347EE729}"/>
          </ac:spMkLst>
        </pc:spChg>
        <pc:spChg chg="add mod">
          <ac:chgData name="Ashwin Varkey &lt;DE ERL GER IN&gt;" userId="63654583-0f64-4238-9a57-6197886a88b0" providerId="ADAL" clId="{917019A3-21EF-425A-99F6-551C5CCB7AB9}" dt="2025-01-27T18:09:56.049" v="5619" actId="14100"/>
          <ac:spMkLst>
            <pc:docMk/>
            <pc:sldMk cId="3884746541" sldId="308"/>
            <ac:spMk id="4" creationId="{BCBC823D-8B2F-76F7-5AC0-326202DBB2A9}"/>
          </ac:spMkLst>
        </pc:spChg>
        <pc:picChg chg="add mod">
          <ac:chgData name="Ashwin Varkey &lt;DE ERL GER IN&gt;" userId="63654583-0f64-4238-9a57-6197886a88b0" providerId="ADAL" clId="{917019A3-21EF-425A-99F6-551C5CCB7AB9}" dt="2025-01-26T20:09:54.546" v="5591" actId="1076"/>
          <ac:picMkLst>
            <pc:docMk/>
            <pc:sldMk cId="3884746541" sldId="308"/>
            <ac:picMk id="5" creationId="{F775A7CC-6050-9C22-01E3-D22071DC4599}"/>
          </ac:picMkLst>
        </pc:picChg>
        <pc:picChg chg="add mod">
          <ac:chgData name="Ashwin Varkey &lt;DE ERL GER IN&gt;" userId="63654583-0f64-4238-9a57-6197886a88b0" providerId="ADAL" clId="{917019A3-21EF-425A-99F6-551C5CCB7AB9}" dt="2025-01-26T20:23:05.086" v="5606" actId="14100"/>
          <ac:picMkLst>
            <pc:docMk/>
            <pc:sldMk cId="3884746541" sldId="308"/>
            <ac:picMk id="7" creationId="{352D56BB-8818-97C6-1315-DBC211D59286}"/>
          </ac:picMkLst>
        </pc:picChg>
        <pc:picChg chg="add mod modCrop">
          <ac:chgData name="Ashwin Varkey &lt;DE ERL GER IN&gt;" userId="63654583-0f64-4238-9a57-6197886a88b0" providerId="ADAL" clId="{917019A3-21EF-425A-99F6-551C5CCB7AB9}" dt="2025-01-26T20:09:29.066" v="5579" actId="1076"/>
          <ac:picMkLst>
            <pc:docMk/>
            <pc:sldMk cId="3884746541" sldId="308"/>
            <ac:picMk id="9" creationId="{4EB804CD-431A-F765-4569-A3A825E9A7A8}"/>
          </ac:picMkLst>
        </pc:picChg>
      </pc:sldChg>
      <pc:sldChg chg="addSp delSp modSp new del mod">
        <pc:chgData name="Ashwin Varkey &lt;DE ERL GER IN&gt;" userId="63654583-0f64-4238-9a57-6197886a88b0" providerId="ADAL" clId="{917019A3-21EF-425A-99F6-551C5CCB7AB9}" dt="2025-01-24T20:40:10.710" v="2797" actId="2696"/>
        <pc:sldMkLst>
          <pc:docMk/>
          <pc:sldMk cId="1309041425" sldId="309"/>
        </pc:sldMkLst>
      </pc:sldChg>
      <pc:sldChg chg="addSp delSp modSp new mod setBg">
        <pc:chgData name="Ashwin Varkey &lt;DE ERL GER IN&gt;" userId="63654583-0f64-4238-9a57-6197886a88b0" providerId="ADAL" clId="{917019A3-21EF-425A-99F6-551C5CCB7AB9}" dt="2025-01-25T01:28:38.174" v="3501" actId="732"/>
        <pc:sldMkLst>
          <pc:docMk/>
          <pc:sldMk cId="2318045232" sldId="310"/>
        </pc:sldMkLst>
        <pc:spChg chg="mod">
          <ac:chgData name="Ashwin Varkey &lt;DE ERL GER IN&gt;" userId="63654583-0f64-4238-9a57-6197886a88b0" providerId="ADAL" clId="{917019A3-21EF-425A-99F6-551C5CCB7AB9}" dt="2025-01-25T01:22:11.271" v="3462" actId="113"/>
          <ac:spMkLst>
            <pc:docMk/>
            <pc:sldMk cId="2318045232" sldId="310"/>
            <ac:spMk id="2" creationId="{730F82E2-7B8D-2FD2-0FC4-7D756635B446}"/>
          </ac:spMkLst>
        </pc:spChg>
        <pc:spChg chg="mod">
          <ac:chgData name="Ashwin Varkey &lt;DE ERL GER IN&gt;" userId="63654583-0f64-4238-9a57-6197886a88b0" providerId="ADAL" clId="{917019A3-21EF-425A-99F6-551C5CCB7AB9}" dt="2025-01-25T01:28:24.669" v="3499" actId="1076"/>
          <ac:spMkLst>
            <pc:docMk/>
            <pc:sldMk cId="2318045232" sldId="310"/>
            <ac:spMk id="3" creationId="{1D2988A6-1695-2A59-F2E8-32613355E0FB}"/>
          </ac:spMkLst>
        </pc:spChg>
        <pc:spChg chg="mod">
          <ac:chgData name="Ashwin Varkey &lt;DE ERL GER IN&gt;" userId="63654583-0f64-4238-9a57-6197886a88b0" providerId="ADAL" clId="{917019A3-21EF-425A-99F6-551C5CCB7AB9}" dt="2025-01-25T01:17:30.786" v="3425" actId="255"/>
          <ac:spMkLst>
            <pc:docMk/>
            <pc:sldMk cId="2318045232" sldId="310"/>
            <ac:spMk id="4" creationId="{57729AB1-9720-F62E-4642-2B4392D74DE1}"/>
          </ac:spMkLst>
        </pc:spChg>
        <pc:spChg chg="add mod">
          <ac:chgData name="Ashwin Varkey &lt;DE ERL GER IN&gt;" userId="63654583-0f64-4238-9a57-6197886a88b0" providerId="ADAL" clId="{917019A3-21EF-425A-99F6-551C5CCB7AB9}" dt="2025-01-25T01:22:07.906" v="3461" actId="113"/>
          <ac:spMkLst>
            <pc:docMk/>
            <pc:sldMk cId="2318045232" sldId="310"/>
            <ac:spMk id="5" creationId="{3E9BBDB9-2014-DD0E-787B-C75FBCAC5D9A}"/>
          </ac:spMkLst>
        </pc:spChg>
        <pc:picChg chg="add mod modCrop">
          <ac:chgData name="Ashwin Varkey &lt;DE ERL GER IN&gt;" userId="63654583-0f64-4238-9a57-6197886a88b0" providerId="ADAL" clId="{917019A3-21EF-425A-99F6-551C5CCB7AB9}" dt="2025-01-25T01:28:16.942" v="3498" actId="1076"/>
          <ac:picMkLst>
            <pc:docMk/>
            <pc:sldMk cId="2318045232" sldId="310"/>
            <ac:picMk id="9" creationId="{822795C0-18C3-03D5-DED9-C480C0393873}"/>
          </ac:picMkLst>
        </pc:picChg>
        <pc:picChg chg="add mod modCrop">
          <ac:chgData name="Ashwin Varkey &lt;DE ERL GER IN&gt;" userId="63654583-0f64-4238-9a57-6197886a88b0" providerId="ADAL" clId="{917019A3-21EF-425A-99F6-551C5CCB7AB9}" dt="2025-01-25T00:18:24.279" v="3232" actId="732"/>
          <ac:picMkLst>
            <pc:docMk/>
            <pc:sldMk cId="2318045232" sldId="310"/>
            <ac:picMk id="11" creationId="{18F2381B-E346-A6E1-11C3-D4E5878706FB}"/>
          </ac:picMkLst>
        </pc:picChg>
        <pc:picChg chg="add mod modCrop">
          <ac:chgData name="Ashwin Varkey &lt;DE ERL GER IN&gt;" userId="63654583-0f64-4238-9a57-6197886a88b0" providerId="ADAL" clId="{917019A3-21EF-425A-99F6-551C5CCB7AB9}" dt="2025-01-25T01:28:38.174" v="3501" actId="732"/>
          <ac:picMkLst>
            <pc:docMk/>
            <pc:sldMk cId="2318045232" sldId="310"/>
            <ac:picMk id="15" creationId="{BEBCF5B6-2285-AC04-AC1E-615E2F1955D5}"/>
          </ac:picMkLst>
        </pc:picChg>
        <pc:cxnChg chg="add mod">
          <ac:chgData name="Ashwin Varkey &lt;DE ERL GER IN&gt;" userId="63654583-0f64-4238-9a57-6197886a88b0" providerId="ADAL" clId="{917019A3-21EF-425A-99F6-551C5CCB7AB9}" dt="2025-01-25T01:28:06.198" v="3497" actId="1076"/>
          <ac:cxnSpMkLst>
            <pc:docMk/>
            <pc:sldMk cId="2318045232" sldId="310"/>
            <ac:cxnSpMk id="19" creationId="{F56054F7-6F48-BCB7-75DA-29E6907A4760}"/>
          </ac:cxnSpMkLst>
        </pc:cxnChg>
      </pc:sldChg>
      <pc:sldChg chg="addSp delSp modSp new mod setBg">
        <pc:chgData name="Ashwin Varkey &lt;DE ERL GER IN&gt;" userId="63654583-0f64-4238-9a57-6197886a88b0" providerId="ADAL" clId="{917019A3-21EF-425A-99F6-551C5CCB7AB9}" dt="2025-01-25T18:31:20.239" v="4164" actId="255"/>
        <pc:sldMkLst>
          <pc:docMk/>
          <pc:sldMk cId="1227101079" sldId="311"/>
        </pc:sldMkLst>
        <pc:spChg chg="mod">
          <ac:chgData name="Ashwin Varkey &lt;DE ERL GER IN&gt;" userId="63654583-0f64-4238-9a57-6197886a88b0" providerId="ADAL" clId="{917019A3-21EF-425A-99F6-551C5CCB7AB9}" dt="2025-01-25T18:31:20.239" v="4164" actId="255"/>
          <ac:spMkLst>
            <pc:docMk/>
            <pc:sldMk cId="1227101079" sldId="311"/>
            <ac:spMk id="2" creationId="{8E2A0529-3C73-9D00-BB8D-5004C63B3E1D}"/>
          </ac:spMkLst>
        </pc:spChg>
        <pc:spChg chg="mod ord">
          <ac:chgData name="Ashwin Varkey &lt;DE ERL GER IN&gt;" userId="63654583-0f64-4238-9a57-6197886a88b0" providerId="ADAL" clId="{917019A3-21EF-425A-99F6-551C5CCB7AB9}" dt="2025-01-25T01:25:09.047" v="3474" actId="26606"/>
          <ac:spMkLst>
            <pc:docMk/>
            <pc:sldMk cId="1227101079" sldId="311"/>
            <ac:spMk id="3" creationId="{F9E2F0DA-774F-C3E0-0F1D-094A3DBF4DE9}"/>
          </ac:spMkLst>
        </pc:spChg>
        <pc:spChg chg="add">
          <ac:chgData name="Ashwin Varkey &lt;DE ERL GER IN&gt;" userId="63654583-0f64-4238-9a57-6197886a88b0" providerId="ADAL" clId="{917019A3-21EF-425A-99F6-551C5CCB7AB9}" dt="2025-01-25T01:25:09.047" v="3474" actId="26606"/>
          <ac:spMkLst>
            <pc:docMk/>
            <pc:sldMk cId="1227101079" sldId="311"/>
            <ac:spMk id="21" creationId="{8F7AFB9A-7364-478C-B48B-8523CDD9AE8D}"/>
          </ac:spMkLst>
        </pc:spChg>
        <pc:spChg chg="add">
          <ac:chgData name="Ashwin Varkey &lt;DE ERL GER IN&gt;" userId="63654583-0f64-4238-9a57-6197886a88b0" providerId="ADAL" clId="{917019A3-21EF-425A-99F6-551C5CCB7AB9}" dt="2025-01-25T01:25:09.047" v="3474" actId="26606"/>
          <ac:spMkLst>
            <pc:docMk/>
            <pc:sldMk cId="1227101079" sldId="311"/>
            <ac:spMk id="23" creationId="{36678033-86B6-40E6-BE90-78D8ED4E3A31}"/>
          </ac:spMkLst>
        </pc:spChg>
        <pc:spChg chg="add">
          <ac:chgData name="Ashwin Varkey &lt;DE ERL GER IN&gt;" userId="63654583-0f64-4238-9a57-6197886a88b0" providerId="ADAL" clId="{917019A3-21EF-425A-99F6-551C5CCB7AB9}" dt="2025-01-25T01:25:09.047" v="3474" actId="26606"/>
          <ac:spMkLst>
            <pc:docMk/>
            <pc:sldMk cId="1227101079" sldId="311"/>
            <ac:spMk id="25" creationId="{D2542E1A-076E-4A34-BB67-2BF961754E0C}"/>
          </ac:spMkLst>
        </pc:spChg>
        <pc:spChg chg="add">
          <ac:chgData name="Ashwin Varkey &lt;DE ERL GER IN&gt;" userId="63654583-0f64-4238-9a57-6197886a88b0" providerId="ADAL" clId="{917019A3-21EF-425A-99F6-551C5CCB7AB9}" dt="2025-01-25T01:25:09.047" v="3474" actId="26606"/>
          <ac:spMkLst>
            <pc:docMk/>
            <pc:sldMk cId="1227101079" sldId="311"/>
            <ac:spMk id="27" creationId="{75C56826-D4E5-42ED-8529-079651CB3005}"/>
          </ac:spMkLst>
        </pc:spChg>
        <pc:spChg chg="add">
          <ac:chgData name="Ashwin Varkey &lt;DE ERL GER IN&gt;" userId="63654583-0f64-4238-9a57-6197886a88b0" providerId="ADAL" clId="{917019A3-21EF-425A-99F6-551C5CCB7AB9}" dt="2025-01-25T01:25:09.047" v="3474" actId="26606"/>
          <ac:spMkLst>
            <pc:docMk/>
            <pc:sldMk cId="1227101079" sldId="311"/>
            <ac:spMk id="29" creationId="{82095FCE-EF05-4443-B97A-85DEE3A5CA17}"/>
          </ac:spMkLst>
        </pc:spChg>
        <pc:picChg chg="add mod modCrop">
          <ac:chgData name="Ashwin Varkey &lt;DE ERL GER IN&gt;" userId="63654583-0f64-4238-9a57-6197886a88b0" providerId="ADAL" clId="{917019A3-21EF-425A-99F6-551C5CCB7AB9}" dt="2025-01-25T01:29:06.342" v="3505" actId="1076"/>
          <ac:picMkLst>
            <pc:docMk/>
            <pc:sldMk cId="1227101079" sldId="311"/>
            <ac:picMk id="5" creationId="{2708D31D-713F-5F6D-2FB1-000A146C7BD0}"/>
          </ac:picMkLst>
        </pc:picChg>
        <pc:picChg chg="add mod modCrop">
          <ac:chgData name="Ashwin Varkey &lt;DE ERL GER IN&gt;" userId="63654583-0f64-4238-9a57-6197886a88b0" providerId="ADAL" clId="{917019A3-21EF-425A-99F6-551C5CCB7AB9}" dt="2025-01-25T01:28:58.797" v="3503" actId="1076"/>
          <ac:picMkLst>
            <pc:docMk/>
            <pc:sldMk cId="1227101079" sldId="311"/>
            <ac:picMk id="7" creationId="{E9857B5D-DF0C-91CA-0423-8EECDE440471}"/>
          </ac:picMkLst>
        </pc:picChg>
      </pc:sldChg>
      <pc:sldChg chg="new del">
        <pc:chgData name="Ashwin Varkey &lt;DE ERL GER IN&gt;" userId="63654583-0f64-4238-9a57-6197886a88b0" providerId="ADAL" clId="{917019A3-21EF-425A-99F6-551C5CCB7AB9}" dt="2025-01-25T19:32:10.288" v="4497" actId="2696"/>
        <pc:sldMkLst>
          <pc:docMk/>
          <pc:sldMk cId="763903780" sldId="312"/>
        </pc:sldMkLst>
      </pc:sldChg>
      <pc:sldChg chg="modSp new del mod">
        <pc:chgData name="Ashwin Varkey &lt;DE ERL GER IN&gt;" userId="63654583-0f64-4238-9a57-6197886a88b0" providerId="ADAL" clId="{917019A3-21EF-425A-99F6-551C5CCB7AB9}" dt="2025-01-26T17:08:58.101" v="5214" actId="2696"/>
        <pc:sldMkLst>
          <pc:docMk/>
          <pc:sldMk cId="4055732213" sldId="312"/>
        </pc:sldMkLst>
      </pc:sldChg>
      <pc:sldChg chg="addSp delSp modSp new mod">
        <pc:chgData name="Ashwin Varkey &lt;DE ERL GER IN&gt;" userId="63654583-0f64-4238-9a57-6197886a88b0" providerId="ADAL" clId="{917019A3-21EF-425A-99F6-551C5CCB7AB9}" dt="2025-01-28T01:41:48.265" v="5649" actId="14100"/>
        <pc:sldMkLst>
          <pc:docMk/>
          <pc:sldMk cId="723438130" sldId="313"/>
        </pc:sldMkLst>
        <pc:spChg chg="mod">
          <ac:chgData name="Ashwin Varkey &lt;DE ERL GER IN&gt;" userId="63654583-0f64-4238-9a57-6197886a88b0" providerId="ADAL" clId="{917019A3-21EF-425A-99F6-551C5CCB7AB9}" dt="2025-01-26T16:02:14.610" v="5047" actId="113"/>
          <ac:spMkLst>
            <pc:docMk/>
            <pc:sldMk cId="723438130" sldId="313"/>
            <ac:spMk id="2" creationId="{5BD46DC9-5630-9C8D-BC3A-ADACCBD8501F}"/>
          </ac:spMkLst>
        </pc:spChg>
        <pc:spChg chg="add mod">
          <ac:chgData name="Ashwin Varkey &lt;DE ERL GER IN&gt;" userId="63654583-0f64-4238-9a57-6197886a88b0" providerId="ADAL" clId="{917019A3-21EF-425A-99F6-551C5CCB7AB9}" dt="2025-01-26T19:59:17.725" v="5547" actId="20577"/>
          <ac:spMkLst>
            <pc:docMk/>
            <pc:sldMk cId="723438130" sldId="313"/>
            <ac:spMk id="5" creationId="{8D935B19-A76B-7EC6-EABF-6E7520281F5E}"/>
          </ac:spMkLst>
        </pc:spChg>
        <pc:picChg chg="add mod">
          <ac:chgData name="Ashwin Varkey &lt;DE ERL GER IN&gt;" userId="63654583-0f64-4238-9a57-6197886a88b0" providerId="ADAL" clId="{917019A3-21EF-425A-99F6-551C5CCB7AB9}" dt="2025-01-28T01:41:42.874" v="5647" actId="1076"/>
          <ac:picMkLst>
            <pc:docMk/>
            <pc:sldMk cId="723438130" sldId="313"/>
            <ac:picMk id="4" creationId="{9AD1AA1D-F573-145D-C7E0-525F300B7BF7}"/>
          </ac:picMkLst>
        </pc:picChg>
        <pc:picChg chg="add mod">
          <ac:chgData name="Ashwin Varkey &lt;DE ERL GER IN&gt;" userId="63654583-0f64-4238-9a57-6197886a88b0" providerId="ADAL" clId="{917019A3-21EF-425A-99F6-551C5CCB7AB9}" dt="2025-01-28T01:41:48.265" v="5649" actId="14100"/>
          <ac:picMkLst>
            <pc:docMk/>
            <pc:sldMk cId="723438130" sldId="313"/>
            <ac:picMk id="6" creationId="{0CE0BEC4-C192-ECC7-0063-9C905D0BF459}"/>
          </ac:picMkLst>
        </pc:picChg>
      </pc:sldChg>
      <pc:sldChg chg="new del">
        <pc:chgData name="Ashwin Varkey &lt;DE ERL GER IN&gt;" userId="63654583-0f64-4238-9a57-6197886a88b0" providerId="ADAL" clId="{917019A3-21EF-425A-99F6-551C5CCB7AB9}" dt="2025-01-27T17:59:26.619" v="5610" actId="2696"/>
        <pc:sldMkLst>
          <pc:docMk/>
          <pc:sldMk cId="64304573" sldId="314"/>
        </pc:sldMkLst>
      </pc:sldChg>
      <pc:sldChg chg="addSp delSp modSp add mod ord">
        <pc:chgData name="Ashwin Varkey &lt;DE ERL GER IN&gt;" userId="63654583-0f64-4238-9a57-6197886a88b0" providerId="ADAL" clId="{917019A3-21EF-425A-99F6-551C5CCB7AB9}" dt="2025-01-28T01:42:34.394" v="5665" actId="1076"/>
        <pc:sldMkLst>
          <pc:docMk/>
          <pc:sldMk cId="4023657181" sldId="314"/>
        </pc:sldMkLst>
        <pc:spChg chg="mod">
          <ac:chgData name="Ashwin Varkey &lt;DE ERL GER IN&gt;" userId="63654583-0f64-4238-9a57-6197886a88b0" providerId="ADAL" clId="{917019A3-21EF-425A-99F6-551C5CCB7AB9}" dt="2025-01-27T18:16:56.370" v="5639" actId="20577"/>
          <ac:spMkLst>
            <pc:docMk/>
            <pc:sldMk cId="4023657181" sldId="314"/>
            <ac:spMk id="5" creationId="{4CB53FF3-2D3E-EDA1-7B5B-955FBD67C5D2}"/>
          </ac:spMkLst>
        </pc:spChg>
        <pc:spChg chg="add del mod">
          <ac:chgData name="Ashwin Varkey &lt;DE ERL GER IN&gt;" userId="63654583-0f64-4238-9a57-6197886a88b0" providerId="ADAL" clId="{917019A3-21EF-425A-99F6-551C5CCB7AB9}" dt="2025-01-27T18:10:59.071" v="5623" actId="21"/>
          <ac:spMkLst>
            <pc:docMk/>
            <pc:sldMk cId="4023657181" sldId="314"/>
            <ac:spMk id="6" creationId="{F1AFF360-9F4F-C1DA-F72E-219B25BC56B6}"/>
          </ac:spMkLst>
        </pc:spChg>
        <pc:picChg chg="add del mod">
          <ac:chgData name="Ashwin Varkey &lt;DE ERL GER IN&gt;" userId="63654583-0f64-4238-9a57-6197886a88b0" providerId="ADAL" clId="{917019A3-21EF-425A-99F6-551C5CCB7AB9}" dt="2025-01-28T01:42:06.401" v="5653" actId="21"/>
          <ac:picMkLst>
            <pc:docMk/>
            <pc:sldMk cId="4023657181" sldId="314"/>
            <ac:picMk id="4" creationId="{3F4C1DC1-5D62-F1F9-371E-051AE6B411C1}"/>
          </ac:picMkLst>
        </pc:picChg>
        <pc:picChg chg="del">
          <ac:chgData name="Ashwin Varkey &lt;DE ERL GER IN&gt;" userId="63654583-0f64-4238-9a57-6197886a88b0" providerId="ADAL" clId="{917019A3-21EF-425A-99F6-551C5CCB7AB9}" dt="2025-01-27T17:59:34.306" v="5614" actId="21"/>
          <ac:picMkLst>
            <pc:docMk/>
            <pc:sldMk cId="4023657181" sldId="314"/>
            <ac:picMk id="4" creationId="{7BFD87A4-63EA-0209-B8B5-DF0D2989AE30}"/>
          </ac:picMkLst>
        </pc:picChg>
        <pc:picChg chg="add mod">
          <ac:chgData name="Ashwin Varkey &lt;DE ERL GER IN&gt;" userId="63654583-0f64-4238-9a57-6197886a88b0" providerId="ADAL" clId="{917019A3-21EF-425A-99F6-551C5CCB7AB9}" dt="2025-01-28T01:42:22.969" v="5659" actId="1076"/>
          <ac:picMkLst>
            <pc:docMk/>
            <pc:sldMk cId="4023657181" sldId="314"/>
            <ac:picMk id="7" creationId="{158F769B-8088-9243-AEE5-5562D0D074A5}"/>
          </ac:picMkLst>
        </pc:picChg>
        <pc:picChg chg="add mod">
          <ac:chgData name="Ashwin Varkey &lt;DE ERL GER IN&gt;" userId="63654583-0f64-4238-9a57-6197886a88b0" providerId="ADAL" clId="{917019A3-21EF-425A-99F6-551C5CCB7AB9}" dt="2025-01-28T01:42:34.394" v="5665" actId="1076"/>
          <ac:picMkLst>
            <pc:docMk/>
            <pc:sldMk cId="4023657181" sldId="314"/>
            <ac:picMk id="9" creationId="{9E5EA927-1040-6662-BD28-510E21B22F29}"/>
          </ac:picMkLst>
        </pc:picChg>
      </pc:sldChg>
      <pc:sldMasterChg chg="delSldLayout">
        <pc:chgData name="Ashwin Varkey &lt;DE ERL GER IN&gt;" userId="63654583-0f64-4238-9a57-6197886a88b0" providerId="ADAL" clId="{917019A3-21EF-425A-99F6-551C5CCB7AB9}" dt="2025-01-24T20:40:10.710" v="2797" actId="2696"/>
        <pc:sldMasterMkLst>
          <pc:docMk/>
          <pc:sldMasterMk cId="2075794662" sldId="2147483692"/>
        </pc:sldMasterMkLst>
        <pc:sldLayoutChg chg="del">
          <pc:chgData name="Ashwin Varkey &lt;DE ERL GER IN&gt;" userId="63654583-0f64-4238-9a57-6197886a88b0" providerId="ADAL" clId="{917019A3-21EF-425A-99F6-551C5CCB7AB9}" dt="2025-01-24T20:40:10.710" v="2797" actId="2696"/>
          <pc:sldLayoutMkLst>
            <pc:docMk/>
            <pc:sldMasterMk cId="2075794662" sldId="2147483692"/>
            <pc:sldLayoutMk cId="3088798501" sldId="214748370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fluenceenergy-my.sharepoint.com/personal/ashwin_varkey_fluenceenergy_com/Documents/Desktop/Final%20Seminar%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000" baseline="0"/>
              <a:t>Performance (HN vs FN) </a:t>
            </a:r>
            <a:r>
              <a:rPr lang="en-GB" sz="1000" b="0" i="0" u="none" strike="noStrike" kern="1200" spc="0" baseline="0">
                <a:solidFill>
                  <a:sysClr val="windowText" lastClr="000000">
                    <a:lumMod val="65000"/>
                    <a:lumOff val="35000"/>
                  </a:sysClr>
                </a:solidFill>
              </a:rPr>
              <a:t>on Intel Sapphire Rapids</a:t>
            </a:r>
          </a:p>
          <a:p>
            <a:pPr>
              <a:defRPr/>
            </a:pPr>
            <a:r>
              <a:rPr lang="en-GB" sz="1000" b="0" i="0" u="none" strike="noStrike" kern="1200" spc="0" baseline="0">
                <a:solidFill>
                  <a:sysClr val="windowText" lastClr="000000">
                    <a:lumMod val="65000"/>
                    <a:lumOff val="35000"/>
                  </a:sysClr>
                </a:solidFill>
              </a:rPr>
              <a:t> (ICC DP MD Bench ) Freq 3.0 GHz</a:t>
            </a:r>
          </a:p>
          <a:p>
            <a:pPr>
              <a:defRPr/>
            </a:pPr>
            <a:endParaRPr lang="en-GB" sz="1000" baseline="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Graphs!$A$21</c:f>
              <c:strCache>
                <c:ptCount val="1"/>
                <c:pt idx="0">
                  <c:v>Verletlist [MFlops/s] </c:v>
                </c:pt>
              </c:strCache>
            </c:strRef>
          </c:tx>
          <c:spPr>
            <a:solidFill>
              <a:schemeClr val="accent2">
                <a:lumMod val="20000"/>
                <a:lumOff val="80000"/>
              </a:schemeClr>
            </a:solidFill>
            <a:ln>
              <a:noFill/>
            </a:ln>
            <a:effectLst/>
          </c:spPr>
          <c:invertIfNegative val="0"/>
          <c:cat>
            <c:strRef>
              <c:f>Graphs!$B$20:$E$20</c:f>
              <c:strCache>
                <c:ptCount val="4"/>
                <c:pt idx="0">
                  <c:v>HN AVX512 SP</c:v>
                </c:pt>
                <c:pt idx="1">
                  <c:v>HN AVX512 DP</c:v>
                </c:pt>
                <c:pt idx="2">
                  <c:v>FN AVX 512 SP</c:v>
                </c:pt>
                <c:pt idx="3">
                  <c:v>FN AVX512 DP</c:v>
                </c:pt>
              </c:strCache>
            </c:strRef>
          </c:cat>
          <c:val>
            <c:numRef>
              <c:f>Graphs!$B$21:$E$21</c:f>
              <c:numCache>
                <c:formatCode>0.0</c:formatCode>
                <c:ptCount val="4"/>
                <c:pt idx="0" formatCode="0.00">
                  <c:v>11958.088900000001</c:v>
                </c:pt>
                <c:pt idx="1">
                  <c:v>11228.8442</c:v>
                </c:pt>
                <c:pt idx="2" formatCode="0.00">
                  <c:v>17756.524600000001</c:v>
                </c:pt>
                <c:pt idx="3">
                  <c:v>15485.669599999999</c:v>
                </c:pt>
              </c:numCache>
            </c:numRef>
          </c:val>
          <c:extLst>
            <c:ext xmlns:c16="http://schemas.microsoft.com/office/drawing/2014/chart" uri="{C3380CC4-5D6E-409C-BE32-E72D297353CC}">
              <c16:uniqueId val="{00000000-3AF0-4F4D-BF6B-00E5356968BF}"/>
            </c:ext>
          </c:extLst>
        </c:ser>
        <c:ser>
          <c:idx val="1"/>
          <c:order val="1"/>
          <c:tx>
            <c:strRef>
              <c:f>Graphs!$A$22</c:f>
              <c:strCache>
                <c:ptCount val="1"/>
                <c:pt idx="0">
                  <c:v>Clusterpair [MFlops/s] </c:v>
                </c:pt>
              </c:strCache>
            </c:strRef>
          </c:tx>
          <c:spPr>
            <a:solidFill>
              <a:srgbClr val="00B0F0"/>
            </a:solidFill>
            <a:ln>
              <a:noFill/>
            </a:ln>
            <a:effectLst/>
          </c:spPr>
          <c:invertIfNegative val="0"/>
          <c:cat>
            <c:strRef>
              <c:f>Graphs!$B$20:$E$20</c:f>
              <c:strCache>
                <c:ptCount val="4"/>
                <c:pt idx="0">
                  <c:v>HN AVX512 SP</c:v>
                </c:pt>
                <c:pt idx="1">
                  <c:v>HN AVX512 DP</c:v>
                </c:pt>
                <c:pt idx="2">
                  <c:v>FN AVX 512 SP</c:v>
                </c:pt>
                <c:pt idx="3">
                  <c:v>FN AVX512 DP</c:v>
                </c:pt>
              </c:strCache>
            </c:strRef>
          </c:cat>
          <c:val>
            <c:numRef>
              <c:f>Graphs!$B$22:$E$22</c:f>
              <c:numCache>
                <c:formatCode>General</c:formatCode>
                <c:ptCount val="4"/>
                <c:pt idx="0">
                  <c:v>60029.864399999999</c:v>
                </c:pt>
                <c:pt idx="1">
                  <c:v>40616.948900000003</c:v>
                </c:pt>
                <c:pt idx="2">
                  <c:v>73456.793699999995</c:v>
                </c:pt>
                <c:pt idx="3">
                  <c:v>48226.099399999999</c:v>
                </c:pt>
              </c:numCache>
            </c:numRef>
          </c:val>
          <c:extLst>
            <c:ext xmlns:c16="http://schemas.microsoft.com/office/drawing/2014/chart" uri="{C3380CC4-5D6E-409C-BE32-E72D297353CC}">
              <c16:uniqueId val="{00000001-3AF0-4F4D-BF6B-00E5356968BF}"/>
            </c:ext>
          </c:extLst>
        </c:ser>
        <c:dLbls>
          <c:showLegendKey val="0"/>
          <c:showVal val="0"/>
          <c:showCatName val="0"/>
          <c:showSerName val="0"/>
          <c:showPercent val="0"/>
          <c:showBubbleSize val="0"/>
        </c:dLbls>
        <c:gapWidth val="219"/>
        <c:overlap val="-27"/>
        <c:axId val="1330310319"/>
        <c:axId val="1330531423"/>
      </c:barChart>
      <c:catAx>
        <c:axId val="1330310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531423"/>
        <c:crosses val="autoZero"/>
        <c:auto val="1"/>
        <c:lblAlgn val="ctr"/>
        <c:lblOffset val="100"/>
        <c:noMultiLvlLbl val="0"/>
      </c:catAx>
      <c:valAx>
        <c:axId val="13305314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Performance</a:t>
                </a:r>
                <a:r>
                  <a:rPr lang="en-GB" baseline="0"/>
                  <a:t> (MFlops/s)</a:t>
                </a:r>
                <a:endParaRPr lang="en-GB"/>
              </a:p>
            </c:rich>
          </c:tx>
          <c:layout>
            <c:manualLayout>
              <c:xMode val="edge"/>
              <c:yMode val="edge"/>
              <c:x val="2.2222222222222223E-2"/>
              <c:y val="0.1896405657626130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3103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2980D-BC95-48BF-9DED-BED7C82CDE96}"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DF95B96C-1292-426D-9DEC-577896B81966}">
      <dgm:prSet/>
      <dgm:spPr/>
      <dgm:t>
        <a:bodyPr/>
        <a:lstStyle/>
        <a:p>
          <a:r>
            <a:rPr lang="en-US" dirty="0"/>
            <a:t>One specific compiler</a:t>
          </a:r>
        </a:p>
      </dgm:t>
    </dgm:pt>
    <dgm:pt modelId="{D754A21A-3215-49CD-8DE1-FBE7CEC39854}" type="parTrans" cxnId="{D6B281A3-F477-4781-B5E4-B269069CF26D}">
      <dgm:prSet/>
      <dgm:spPr/>
      <dgm:t>
        <a:bodyPr/>
        <a:lstStyle/>
        <a:p>
          <a:endParaRPr lang="en-US"/>
        </a:p>
      </dgm:t>
    </dgm:pt>
    <dgm:pt modelId="{F3AF86F2-FA92-4E52-92C6-1CB70B2073F4}" type="sibTrans" cxnId="{D6B281A3-F477-4781-B5E4-B269069CF26D}">
      <dgm:prSet/>
      <dgm:spPr/>
      <dgm:t>
        <a:bodyPr/>
        <a:lstStyle/>
        <a:p>
          <a:endParaRPr lang="en-US"/>
        </a:p>
      </dgm:t>
    </dgm:pt>
    <dgm:pt modelId="{175F88A5-265F-42B1-80EB-FA0441328513}">
      <dgm:prSet/>
      <dgm:spPr/>
      <dgm:t>
        <a:bodyPr/>
        <a:lstStyle/>
        <a:p>
          <a:r>
            <a:rPr lang="en-US"/>
            <a:t>Different SIMD vector lengths</a:t>
          </a:r>
        </a:p>
      </dgm:t>
    </dgm:pt>
    <dgm:pt modelId="{2B6A2F92-B801-4A72-BDDF-45D4BEFAA7A1}" type="parTrans" cxnId="{AA159B70-0654-4FD9-8494-E24CFAE85660}">
      <dgm:prSet/>
      <dgm:spPr/>
      <dgm:t>
        <a:bodyPr/>
        <a:lstStyle/>
        <a:p>
          <a:endParaRPr lang="en-US"/>
        </a:p>
      </dgm:t>
    </dgm:pt>
    <dgm:pt modelId="{DEFA80F0-59A5-4904-BBC1-9567B8D87728}" type="sibTrans" cxnId="{AA159B70-0654-4FD9-8494-E24CFAE85660}">
      <dgm:prSet/>
      <dgm:spPr/>
      <dgm:t>
        <a:bodyPr/>
        <a:lstStyle/>
        <a:p>
          <a:endParaRPr lang="en-US"/>
        </a:p>
      </dgm:t>
    </dgm:pt>
    <dgm:pt modelId="{01DD70F6-CC19-45F6-BAD4-97521744E23F}">
      <dgm:prSet/>
      <dgm:spPr/>
      <dgm:t>
        <a:bodyPr/>
        <a:lstStyle/>
        <a:p>
          <a:r>
            <a:rPr lang="en-US" dirty="0"/>
            <a:t>Single vs Double Precision Study</a:t>
          </a:r>
        </a:p>
      </dgm:t>
    </dgm:pt>
    <dgm:pt modelId="{FEA8261E-70B8-4046-9B61-F5B8F0F75D96}" type="parTrans" cxnId="{6BF3CA3D-F3B0-43FC-AF3F-9AC1A0C3E476}">
      <dgm:prSet/>
      <dgm:spPr/>
      <dgm:t>
        <a:bodyPr/>
        <a:lstStyle/>
        <a:p>
          <a:endParaRPr lang="en-US"/>
        </a:p>
      </dgm:t>
    </dgm:pt>
    <dgm:pt modelId="{4F67903E-39B0-41C0-9BB2-EED6BA8DA4EC}" type="sibTrans" cxnId="{6BF3CA3D-F3B0-43FC-AF3F-9AC1A0C3E476}">
      <dgm:prSet/>
      <dgm:spPr/>
      <dgm:t>
        <a:bodyPr/>
        <a:lstStyle/>
        <a:p>
          <a:endParaRPr lang="en-US"/>
        </a:p>
      </dgm:t>
    </dgm:pt>
    <dgm:pt modelId="{8DDAFF05-2C17-40E7-A373-154642A0E5D1}">
      <dgm:prSet/>
      <dgm:spPr/>
      <dgm:t>
        <a:bodyPr/>
        <a:lstStyle/>
        <a:p>
          <a:r>
            <a:rPr lang="en-US" dirty="0"/>
            <a:t>Full neighbor list vs Half neighbor list configuration</a:t>
          </a:r>
        </a:p>
      </dgm:t>
    </dgm:pt>
    <dgm:pt modelId="{93D2DE51-97C6-4CCE-A775-6C7F7FC939A6}" type="parTrans" cxnId="{8B3D121B-BA9D-4FF6-96AF-BCEAA81CC441}">
      <dgm:prSet/>
      <dgm:spPr/>
      <dgm:t>
        <a:bodyPr/>
        <a:lstStyle/>
        <a:p>
          <a:endParaRPr lang="en-US"/>
        </a:p>
      </dgm:t>
    </dgm:pt>
    <dgm:pt modelId="{BEB23A1A-40CE-4E86-8386-C2E15C5965B6}" type="sibTrans" cxnId="{8B3D121B-BA9D-4FF6-96AF-BCEAA81CC441}">
      <dgm:prSet/>
      <dgm:spPr/>
      <dgm:t>
        <a:bodyPr/>
        <a:lstStyle/>
        <a:p>
          <a:endParaRPr lang="en-US"/>
        </a:p>
      </dgm:t>
    </dgm:pt>
    <dgm:pt modelId="{ED739F69-9C26-464C-9201-7B5A1F15AFEE}">
      <dgm:prSet/>
      <dgm:spPr/>
      <dgm:t>
        <a:bodyPr/>
        <a:lstStyle/>
        <a:p>
          <a:r>
            <a:rPr lang="en-US" dirty="0"/>
            <a:t>Compare Verletlist and </a:t>
          </a:r>
          <a:r>
            <a:rPr lang="en-US" dirty="0" err="1"/>
            <a:t>Clusterpair</a:t>
          </a:r>
          <a:endParaRPr lang="en-US" dirty="0"/>
        </a:p>
      </dgm:t>
    </dgm:pt>
    <dgm:pt modelId="{21D35711-ADCF-45B2-878F-6DEA4D024999}" type="parTrans" cxnId="{50893789-7631-4DFF-838A-BF815C2866DF}">
      <dgm:prSet/>
      <dgm:spPr/>
      <dgm:t>
        <a:bodyPr/>
        <a:lstStyle/>
        <a:p>
          <a:endParaRPr lang="en-US"/>
        </a:p>
      </dgm:t>
    </dgm:pt>
    <dgm:pt modelId="{74AFE0B9-1665-4CF6-83C9-4A12C77679A6}" type="sibTrans" cxnId="{50893789-7631-4DFF-838A-BF815C2866DF}">
      <dgm:prSet/>
      <dgm:spPr/>
      <dgm:t>
        <a:bodyPr/>
        <a:lstStyle/>
        <a:p>
          <a:endParaRPr lang="en-US"/>
        </a:p>
      </dgm:t>
    </dgm:pt>
    <dgm:pt modelId="{6D00ECE0-74A9-4C49-8E8D-963CF279F4F3}" type="pres">
      <dgm:prSet presAssocID="{8122980D-BC95-48BF-9DED-BED7C82CDE96}" presName="Name0" presStyleCnt="0">
        <dgm:presLayoutVars>
          <dgm:dir/>
          <dgm:animLvl val="lvl"/>
          <dgm:resizeHandles val="exact"/>
        </dgm:presLayoutVars>
      </dgm:prSet>
      <dgm:spPr/>
    </dgm:pt>
    <dgm:pt modelId="{21C199DD-A915-431E-BA62-88348E5CD06D}" type="pres">
      <dgm:prSet presAssocID="{DF95B96C-1292-426D-9DEC-577896B81966}" presName="linNode" presStyleCnt="0"/>
      <dgm:spPr/>
    </dgm:pt>
    <dgm:pt modelId="{CCA7F949-3A33-4009-BE0B-58F12781E4F7}" type="pres">
      <dgm:prSet presAssocID="{DF95B96C-1292-426D-9DEC-577896B81966}" presName="parentText" presStyleLbl="node1" presStyleIdx="0" presStyleCnt="5">
        <dgm:presLayoutVars>
          <dgm:chMax val="1"/>
          <dgm:bulletEnabled val="1"/>
        </dgm:presLayoutVars>
      </dgm:prSet>
      <dgm:spPr/>
    </dgm:pt>
    <dgm:pt modelId="{2C3AF827-EEF7-4DCF-AF54-4ED79B85203B}" type="pres">
      <dgm:prSet presAssocID="{F3AF86F2-FA92-4E52-92C6-1CB70B2073F4}" presName="sp" presStyleCnt="0"/>
      <dgm:spPr/>
    </dgm:pt>
    <dgm:pt modelId="{393D6863-0F77-4FDA-94A5-77067C15F6FB}" type="pres">
      <dgm:prSet presAssocID="{175F88A5-265F-42B1-80EB-FA0441328513}" presName="linNode" presStyleCnt="0"/>
      <dgm:spPr/>
    </dgm:pt>
    <dgm:pt modelId="{332316DF-C589-42CD-8210-AD7435CCC1DA}" type="pres">
      <dgm:prSet presAssocID="{175F88A5-265F-42B1-80EB-FA0441328513}" presName="parentText" presStyleLbl="node1" presStyleIdx="1" presStyleCnt="5">
        <dgm:presLayoutVars>
          <dgm:chMax val="1"/>
          <dgm:bulletEnabled val="1"/>
        </dgm:presLayoutVars>
      </dgm:prSet>
      <dgm:spPr/>
    </dgm:pt>
    <dgm:pt modelId="{74DB369E-4F09-4D3C-98B1-6A08784FB45F}" type="pres">
      <dgm:prSet presAssocID="{DEFA80F0-59A5-4904-BBC1-9567B8D87728}" presName="sp" presStyleCnt="0"/>
      <dgm:spPr/>
    </dgm:pt>
    <dgm:pt modelId="{33354BBE-FC02-475A-A5F5-B4757D017E36}" type="pres">
      <dgm:prSet presAssocID="{01DD70F6-CC19-45F6-BAD4-97521744E23F}" presName="linNode" presStyleCnt="0"/>
      <dgm:spPr/>
    </dgm:pt>
    <dgm:pt modelId="{4FEED11D-62DE-46BE-9F34-9B30A5DCCF49}" type="pres">
      <dgm:prSet presAssocID="{01DD70F6-CC19-45F6-BAD4-97521744E23F}" presName="parentText" presStyleLbl="node1" presStyleIdx="2" presStyleCnt="5">
        <dgm:presLayoutVars>
          <dgm:chMax val="1"/>
          <dgm:bulletEnabled val="1"/>
        </dgm:presLayoutVars>
      </dgm:prSet>
      <dgm:spPr/>
    </dgm:pt>
    <dgm:pt modelId="{5BA9E145-6B6B-41B8-B7EB-66B3005960BC}" type="pres">
      <dgm:prSet presAssocID="{4F67903E-39B0-41C0-9BB2-EED6BA8DA4EC}" presName="sp" presStyleCnt="0"/>
      <dgm:spPr/>
    </dgm:pt>
    <dgm:pt modelId="{4469AD26-67DB-4333-96D0-A8A49B4039F3}" type="pres">
      <dgm:prSet presAssocID="{8DDAFF05-2C17-40E7-A373-154642A0E5D1}" presName="linNode" presStyleCnt="0"/>
      <dgm:spPr/>
    </dgm:pt>
    <dgm:pt modelId="{9C70C9F6-1FB4-474A-BE28-E04DD6F1B4FE}" type="pres">
      <dgm:prSet presAssocID="{8DDAFF05-2C17-40E7-A373-154642A0E5D1}" presName="parentText" presStyleLbl="node1" presStyleIdx="3" presStyleCnt="5">
        <dgm:presLayoutVars>
          <dgm:chMax val="1"/>
          <dgm:bulletEnabled val="1"/>
        </dgm:presLayoutVars>
      </dgm:prSet>
      <dgm:spPr/>
    </dgm:pt>
    <dgm:pt modelId="{736CFAF9-B089-4FB8-A72F-A3ACBF0D7429}" type="pres">
      <dgm:prSet presAssocID="{BEB23A1A-40CE-4E86-8386-C2E15C5965B6}" presName="sp" presStyleCnt="0"/>
      <dgm:spPr/>
    </dgm:pt>
    <dgm:pt modelId="{95462D74-D8F7-4344-8EAD-C412681C8311}" type="pres">
      <dgm:prSet presAssocID="{ED739F69-9C26-464C-9201-7B5A1F15AFEE}" presName="linNode" presStyleCnt="0"/>
      <dgm:spPr/>
    </dgm:pt>
    <dgm:pt modelId="{F7512111-4FF7-42BB-AD30-9312A2D673F6}" type="pres">
      <dgm:prSet presAssocID="{ED739F69-9C26-464C-9201-7B5A1F15AFEE}" presName="parentText" presStyleLbl="node1" presStyleIdx="4" presStyleCnt="5">
        <dgm:presLayoutVars>
          <dgm:chMax val="1"/>
          <dgm:bulletEnabled val="1"/>
        </dgm:presLayoutVars>
      </dgm:prSet>
      <dgm:spPr/>
    </dgm:pt>
  </dgm:ptLst>
  <dgm:cxnLst>
    <dgm:cxn modelId="{78C74205-3B6A-4AD9-8ADE-C07CB21FA84B}" type="presOf" srcId="{ED739F69-9C26-464C-9201-7B5A1F15AFEE}" destId="{F7512111-4FF7-42BB-AD30-9312A2D673F6}" srcOrd="0" destOrd="0" presId="urn:microsoft.com/office/officeart/2005/8/layout/vList5"/>
    <dgm:cxn modelId="{8B3D121B-BA9D-4FF6-96AF-BCEAA81CC441}" srcId="{8122980D-BC95-48BF-9DED-BED7C82CDE96}" destId="{8DDAFF05-2C17-40E7-A373-154642A0E5D1}" srcOrd="3" destOrd="0" parTransId="{93D2DE51-97C6-4CCE-A775-6C7F7FC939A6}" sibTransId="{BEB23A1A-40CE-4E86-8386-C2E15C5965B6}"/>
    <dgm:cxn modelId="{E614F41D-A60D-43B1-BB08-F9653C1C3692}" type="presOf" srcId="{8DDAFF05-2C17-40E7-A373-154642A0E5D1}" destId="{9C70C9F6-1FB4-474A-BE28-E04DD6F1B4FE}" srcOrd="0" destOrd="0" presId="urn:microsoft.com/office/officeart/2005/8/layout/vList5"/>
    <dgm:cxn modelId="{6BF3CA3D-F3B0-43FC-AF3F-9AC1A0C3E476}" srcId="{8122980D-BC95-48BF-9DED-BED7C82CDE96}" destId="{01DD70F6-CC19-45F6-BAD4-97521744E23F}" srcOrd="2" destOrd="0" parTransId="{FEA8261E-70B8-4046-9B61-F5B8F0F75D96}" sibTransId="{4F67903E-39B0-41C0-9BB2-EED6BA8DA4EC}"/>
    <dgm:cxn modelId="{CA31D35D-3DEA-4DA9-B9C6-ACED94867358}" type="presOf" srcId="{8122980D-BC95-48BF-9DED-BED7C82CDE96}" destId="{6D00ECE0-74A9-4C49-8E8D-963CF279F4F3}" srcOrd="0" destOrd="0" presId="urn:microsoft.com/office/officeart/2005/8/layout/vList5"/>
    <dgm:cxn modelId="{AA159B70-0654-4FD9-8494-E24CFAE85660}" srcId="{8122980D-BC95-48BF-9DED-BED7C82CDE96}" destId="{175F88A5-265F-42B1-80EB-FA0441328513}" srcOrd="1" destOrd="0" parTransId="{2B6A2F92-B801-4A72-BDDF-45D4BEFAA7A1}" sibTransId="{DEFA80F0-59A5-4904-BBC1-9567B8D87728}"/>
    <dgm:cxn modelId="{50893789-7631-4DFF-838A-BF815C2866DF}" srcId="{8122980D-BC95-48BF-9DED-BED7C82CDE96}" destId="{ED739F69-9C26-464C-9201-7B5A1F15AFEE}" srcOrd="4" destOrd="0" parTransId="{21D35711-ADCF-45B2-878F-6DEA4D024999}" sibTransId="{74AFE0B9-1665-4CF6-83C9-4A12C77679A6}"/>
    <dgm:cxn modelId="{19B1CA9E-701B-4B8C-B516-44413AE257B6}" type="presOf" srcId="{175F88A5-265F-42B1-80EB-FA0441328513}" destId="{332316DF-C589-42CD-8210-AD7435CCC1DA}" srcOrd="0" destOrd="0" presId="urn:microsoft.com/office/officeart/2005/8/layout/vList5"/>
    <dgm:cxn modelId="{D6B281A3-F477-4781-B5E4-B269069CF26D}" srcId="{8122980D-BC95-48BF-9DED-BED7C82CDE96}" destId="{DF95B96C-1292-426D-9DEC-577896B81966}" srcOrd="0" destOrd="0" parTransId="{D754A21A-3215-49CD-8DE1-FBE7CEC39854}" sibTransId="{F3AF86F2-FA92-4E52-92C6-1CB70B2073F4}"/>
    <dgm:cxn modelId="{30D599A9-CF56-46A4-9364-3761785867C8}" type="presOf" srcId="{01DD70F6-CC19-45F6-BAD4-97521744E23F}" destId="{4FEED11D-62DE-46BE-9F34-9B30A5DCCF49}" srcOrd="0" destOrd="0" presId="urn:microsoft.com/office/officeart/2005/8/layout/vList5"/>
    <dgm:cxn modelId="{F2D72AF7-9BCF-4EDF-BB69-852ACE5F864E}" type="presOf" srcId="{DF95B96C-1292-426D-9DEC-577896B81966}" destId="{CCA7F949-3A33-4009-BE0B-58F12781E4F7}" srcOrd="0" destOrd="0" presId="urn:microsoft.com/office/officeart/2005/8/layout/vList5"/>
    <dgm:cxn modelId="{A18C2510-B83B-4AAD-9A2D-D5659E79FD70}" type="presParOf" srcId="{6D00ECE0-74A9-4C49-8E8D-963CF279F4F3}" destId="{21C199DD-A915-431E-BA62-88348E5CD06D}" srcOrd="0" destOrd="0" presId="urn:microsoft.com/office/officeart/2005/8/layout/vList5"/>
    <dgm:cxn modelId="{4B5E40E3-B1E4-438E-B28C-FF747DEA5E51}" type="presParOf" srcId="{21C199DD-A915-431E-BA62-88348E5CD06D}" destId="{CCA7F949-3A33-4009-BE0B-58F12781E4F7}" srcOrd="0" destOrd="0" presId="urn:microsoft.com/office/officeart/2005/8/layout/vList5"/>
    <dgm:cxn modelId="{F5727CB9-7154-46B0-809C-53858CB13722}" type="presParOf" srcId="{6D00ECE0-74A9-4C49-8E8D-963CF279F4F3}" destId="{2C3AF827-EEF7-4DCF-AF54-4ED79B85203B}" srcOrd="1" destOrd="0" presId="urn:microsoft.com/office/officeart/2005/8/layout/vList5"/>
    <dgm:cxn modelId="{92D74E8F-63AC-4811-B6FE-928853A7880B}" type="presParOf" srcId="{6D00ECE0-74A9-4C49-8E8D-963CF279F4F3}" destId="{393D6863-0F77-4FDA-94A5-77067C15F6FB}" srcOrd="2" destOrd="0" presId="urn:microsoft.com/office/officeart/2005/8/layout/vList5"/>
    <dgm:cxn modelId="{1D6DAB94-B83E-4094-858B-EC5984D04FAE}" type="presParOf" srcId="{393D6863-0F77-4FDA-94A5-77067C15F6FB}" destId="{332316DF-C589-42CD-8210-AD7435CCC1DA}" srcOrd="0" destOrd="0" presId="urn:microsoft.com/office/officeart/2005/8/layout/vList5"/>
    <dgm:cxn modelId="{14EA2A2B-21BE-4157-A84A-A627D81F95B9}" type="presParOf" srcId="{6D00ECE0-74A9-4C49-8E8D-963CF279F4F3}" destId="{74DB369E-4F09-4D3C-98B1-6A08784FB45F}" srcOrd="3" destOrd="0" presId="urn:microsoft.com/office/officeart/2005/8/layout/vList5"/>
    <dgm:cxn modelId="{1F6A95D7-05AC-4663-AC0C-BDC1AA67BE2D}" type="presParOf" srcId="{6D00ECE0-74A9-4C49-8E8D-963CF279F4F3}" destId="{33354BBE-FC02-475A-A5F5-B4757D017E36}" srcOrd="4" destOrd="0" presId="urn:microsoft.com/office/officeart/2005/8/layout/vList5"/>
    <dgm:cxn modelId="{88760861-D3CE-4B2C-BFCB-34F0C3D729E8}" type="presParOf" srcId="{33354BBE-FC02-475A-A5F5-B4757D017E36}" destId="{4FEED11D-62DE-46BE-9F34-9B30A5DCCF49}" srcOrd="0" destOrd="0" presId="urn:microsoft.com/office/officeart/2005/8/layout/vList5"/>
    <dgm:cxn modelId="{67FC91B3-7309-4B4F-A28E-F1C31BC5AEB7}" type="presParOf" srcId="{6D00ECE0-74A9-4C49-8E8D-963CF279F4F3}" destId="{5BA9E145-6B6B-41B8-B7EB-66B3005960BC}" srcOrd="5" destOrd="0" presId="urn:microsoft.com/office/officeart/2005/8/layout/vList5"/>
    <dgm:cxn modelId="{ADA2CDB4-CD76-401E-8674-5106252A22E3}" type="presParOf" srcId="{6D00ECE0-74A9-4C49-8E8D-963CF279F4F3}" destId="{4469AD26-67DB-4333-96D0-A8A49B4039F3}" srcOrd="6" destOrd="0" presId="urn:microsoft.com/office/officeart/2005/8/layout/vList5"/>
    <dgm:cxn modelId="{6FC32004-0A46-41C4-B597-0E9566C21814}" type="presParOf" srcId="{4469AD26-67DB-4333-96D0-A8A49B4039F3}" destId="{9C70C9F6-1FB4-474A-BE28-E04DD6F1B4FE}" srcOrd="0" destOrd="0" presId="urn:microsoft.com/office/officeart/2005/8/layout/vList5"/>
    <dgm:cxn modelId="{74F709D7-0CE5-4FC3-A64C-26323539D9D5}" type="presParOf" srcId="{6D00ECE0-74A9-4C49-8E8D-963CF279F4F3}" destId="{736CFAF9-B089-4FB8-A72F-A3ACBF0D7429}" srcOrd="7" destOrd="0" presId="urn:microsoft.com/office/officeart/2005/8/layout/vList5"/>
    <dgm:cxn modelId="{B14C4A20-889F-4AAC-8515-26C74DA5455C}" type="presParOf" srcId="{6D00ECE0-74A9-4C49-8E8D-963CF279F4F3}" destId="{95462D74-D8F7-4344-8EAD-C412681C8311}" srcOrd="8" destOrd="0" presId="urn:microsoft.com/office/officeart/2005/8/layout/vList5"/>
    <dgm:cxn modelId="{7A76CA9B-2949-4D8B-9408-5E01AA4C70C6}" type="presParOf" srcId="{95462D74-D8F7-4344-8EAD-C412681C8311}" destId="{F7512111-4FF7-42BB-AD30-9312A2D673F6}"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455C18-F38B-4D5C-91B2-9E815C2853C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BF8DDD0-ECC4-4BD8-B8FE-93829DF18F56}">
      <dgm:prSet/>
      <dgm:spPr/>
      <dgm:t>
        <a:bodyPr/>
        <a:lstStyle/>
        <a:p>
          <a:pPr>
            <a:lnSpc>
              <a:spcPct val="100000"/>
            </a:lnSpc>
          </a:pPr>
          <a:r>
            <a:rPr lang="en-US"/>
            <a:t>Benchmarks</a:t>
          </a:r>
        </a:p>
      </dgm:t>
    </dgm:pt>
    <dgm:pt modelId="{221D3E0F-38B5-4C63-B438-9943702CFC5E}" type="parTrans" cxnId="{763BCDE7-AB69-4532-A64C-279EC6348733}">
      <dgm:prSet/>
      <dgm:spPr/>
      <dgm:t>
        <a:bodyPr/>
        <a:lstStyle/>
        <a:p>
          <a:endParaRPr lang="en-US"/>
        </a:p>
      </dgm:t>
    </dgm:pt>
    <dgm:pt modelId="{957F7D82-4F6E-4821-A6AE-F004D0A6D048}" type="sibTrans" cxnId="{763BCDE7-AB69-4532-A64C-279EC6348733}">
      <dgm:prSet/>
      <dgm:spPr/>
      <dgm:t>
        <a:bodyPr/>
        <a:lstStyle/>
        <a:p>
          <a:endParaRPr lang="en-US"/>
        </a:p>
      </dgm:t>
    </dgm:pt>
    <dgm:pt modelId="{852012E0-DDB3-41F2-9B3E-322ABCBE3086}">
      <dgm:prSet/>
      <dgm:spPr/>
      <dgm:t>
        <a:bodyPr/>
        <a:lstStyle/>
        <a:p>
          <a:pPr>
            <a:lnSpc>
              <a:spcPct val="100000"/>
            </a:lnSpc>
          </a:pPr>
          <a:r>
            <a:rPr lang="en-US"/>
            <a:t>Data Volume Analysis</a:t>
          </a:r>
        </a:p>
      </dgm:t>
    </dgm:pt>
    <dgm:pt modelId="{2620EE57-7F6D-42A6-BBEC-CA06A2F9B5C1}" type="parTrans" cxnId="{33C44176-5931-474D-AE08-EDDC55B56C57}">
      <dgm:prSet/>
      <dgm:spPr/>
      <dgm:t>
        <a:bodyPr/>
        <a:lstStyle/>
        <a:p>
          <a:endParaRPr lang="en-US"/>
        </a:p>
      </dgm:t>
    </dgm:pt>
    <dgm:pt modelId="{D47E305B-0CA0-4E14-A394-A7557A1795D0}" type="sibTrans" cxnId="{33C44176-5931-474D-AE08-EDDC55B56C57}">
      <dgm:prSet/>
      <dgm:spPr/>
      <dgm:t>
        <a:bodyPr/>
        <a:lstStyle/>
        <a:p>
          <a:endParaRPr lang="en-US"/>
        </a:p>
      </dgm:t>
    </dgm:pt>
    <dgm:pt modelId="{FE9720F5-0C05-4FEB-91F0-C4C2A0ED7FEF}">
      <dgm:prSet/>
      <dgm:spPr/>
      <dgm:t>
        <a:bodyPr/>
        <a:lstStyle/>
        <a:p>
          <a:pPr>
            <a:lnSpc>
              <a:spcPct val="100000"/>
            </a:lnSpc>
          </a:pPr>
          <a:r>
            <a:rPr lang="en-US"/>
            <a:t>Instruction Count Analysis</a:t>
          </a:r>
        </a:p>
      </dgm:t>
    </dgm:pt>
    <dgm:pt modelId="{5A57DA06-EC52-42D0-BFE4-DBB97BD59BEA}" type="parTrans" cxnId="{0D8B165E-39A5-4A25-BDF3-91F34DB642C2}">
      <dgm:prSet/>
      <dgm:spPr/>
      <dgm:t>
        <a:bodyPr/>
        <a:lstStyle/>
        <a:p>
          <a:endParaRPr lang="en-US"/>
        </a:p>
      </dgm:t>
    </dgm:pt>
    <dgm:pt modelId="{0A980A8B-F546-45B5-B023-B118EE852E5D}" type="sibTrans" cxnId="{0D8B165E-39A5-4A25-BDF3-91F34DB642C2}">
      <dgm:prSet/>
      <dgm:spPr/>
      <dgm:t>
        <a:bodyPr/>
        <a:lstStyle/>
        <a:p>
          <a:endParaRPr lang="en-US"/>
        </a:p>
      </dgm:t>
    </dgm:pt>
    <dgm:pt modelId="{1EC953B5-2B31-4388-B526-5CAA3D9B3BAD}">
      <dgm:prSet/>
      <dgm:spPr/>
      <dgm:t>
        <a:bodyPr/>
        <a:lstStyle/>
        <a:p>
          <a:pPr>
            <a:lnSpc>
              <a:spcPct val="100000"/>
            </a:lnSpc>
          </a:pPr>
          <a:r>
            <a:rPr lang="en-US"/>
            <a:t>Performance Analysis</a:t>
          </a:r>
        </a:p>
      </dgm:t>
    </dgm:pt>
    <dgm:pt modelId="{D071A1EA-9587-46E5-8D14-8AD71ACC9A0B}" type="parTrans" cxnId="{1B225943-1BE9-4425-818C-4B8CAC9B8312}">
      <dgm:prSet/>
      <dgm:spPr/>
      <dgm:t>
        <a:bodyPr/>
        <a:lstStyle/>
        <a:p>
          <a:endParaRPr lang="en-US"/>
        </a:p>
      </dgm:t>
    </dgm:pt>
    <dgm:pt modelId="{B0B84106-444E-4C6C-BFD9-700F3FDDA8A1}" type="sibTrans" cxnId="{1B225943-1BE9-4425-818C-4B8CAC9B8312}">
      <dgm:prSet/>
      <dgm:spPr/>
      <dgm:t>
        <a:bodyPr/>
        <a:lstStyle/>
        <a:p>
          <a:endParaRPr lang="en-US"/>
        </a:p>
      </dgm:t>
    </dgm:pt>
    <dgm:pt modelId="{176AFF38-4AC0-46B3-8FAB-9692520CAB61}">
      <dgm:prSet/>
      <dgm:spPr/>
      <dgm:t>
        <a:bodyPr/>
        <a:lstStyle/>
        <a:p>
          <a:pPr>
            <a:lnSpc>
              <a:spcPct val="100000"/>
            </a:lnSpc>
          </a:pPr>
          <a:r>
            <a:rPr lang="en-US"/>
            <a:t>Scalability study</a:t>
          </a:r>
        </a:p>
      </dgm:t>
    </dgm:pt>
    <dgm:pt modelId="{AA999CA6-934E-4B65-BCE1-A81011D569C1}" type="parTrans" cxnId="{BD845DF8-D2F1-45B9-BE8D-08E2443108AB}">
      <dgm:prSet/>
      <dgm:spPr/>
      <dgm:t>
        <a:bodyPr/>
        <a:lstStyle/>
        <a:p>
          <a:endParaRPr lang="en-US"/>
        </a:p>
      </dgm:t>
    </dgm:pt>
    <dgm:pt modelId="{2D5097B9-F5EB-4785-882B-88B611EADA32}" type="sibTrans" cxnId="{BD845DF8-D2F1-45B9-BE8D-08E2443108AB}">
      <dgm:prSet/>
      <dgm:spPr/>
      <dgm:t>
        <a:bodyPr/>
        <a:lstStyle/>
        <a:p>
          <a:endParaRPr lang="en-US"/>
        </a:p>
      </dgm:t>
    </dgm:pt>
    <dgm:pt modelId="{B34F1E64-9499-4867-895F-2F6B4963AE15}">
      <dgm:prSet/>
      <dgm:spPr/>
      <dgm:t>
        <a:bodyPr/>
        <a:lstStyle/>
        <a:p>
          <a:pPr>
            <a:lnSpc>
              <a:spcPct val="100000"/>
            </a:lnSpc>
          </a:pPr>
          <a:r>
            <a:rPr lang="en-US" dirty="0"/>
            <a:t>Energy Analysis</a:t>
          </a:r>
          <a:r>
            <a:rPr lang="en-DE" dirty="0"/>
            <a:t> (only for Verletlist)</a:t>
          </a:r>
          <a:endParaRPr lang="en-US" dirty="0"/>
        </a:p>
      </dgm:t>
    </dgm:pt>
    <dgm:pt modelId="{5D0EBF3D-11A1-4187-B252-E3AB6803A6D3}" type="parTrans" cxnId="{88DF315B-4C29-45FF-84BD-393438868533}">
      <dgm:prSet/>
      <dgm:spPr/>
      <dgm:t>
        <a:bodyPr/>
        <a:lstStyle/>
        <a:p>
          <a:endParaRPr lang="en-US"/>
        </a:p>
      </dgm:t>
    </dgm:pt>
    <dgm:pt modelId="{07489886-47D9-4C2A-BAC1-0A39491A746A}" type="sibTrans" cxnId="{88DF315B-4C29-45FF-84BD-393438868533}">
      <dgm:prSet/>
      <dgm:spPr/>
      <dgm:t>
        <a:bodyPr/>
        <a:lstStyle/>
        <a:p>
          <a:endParaRPr lang="en-US"/>
        </a:p>
      </dgm:t>
    </dgm:pt>
    <dgm:pt modelId="{96B6C863-8872-4D1E-961A-1918C0ECC534}" type="pres">
      <dgm:prSet presAssocID="{8E455C18-F38B-4D5C-91B2-9E815C2853CB}" presName="root" presStyleCnt="0">
        <dgm:presLayoutVars>
          <dgm:dir/>
          <dgm:resizeHandles val="exact"/>
        </dgm:presLayoutVars>
      </dgm:prSet>
      <dgm:spPr/>
    </dgm:pt>
    <dgm:pt modelId="{4518ECB4-AF26-4B7D-AC07-76E57339BC90}" type="pres">
      <dgm:prSet presAssocID="{BBF8DDD0-ECC4-4BD8-B8FE-93829DF18F56}" presName="compNode" presStyleCnt="0"/>
      <dgm:spPr/>
    </dgm:pt>
    <dgm:pt modelId="{7071D75D-C177-433B-8BF5-E9AECEAD3AF8}" type="pres">
      <dgm:prSet presAssocID="{BBF8DDD0-ECC4-4BD8-B8FE-93829DF18F5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3435F49-8D75-480A-BA36-0B53F4A53C3E}" type="pres">
      <dgm:prSet presAssocID="{BBF8DDD0-ECC4-4BD8-B8FE-93829DF18F56}" presName="spaceRect" presStyleCnt="0"/>
      <dgm:spPr/>
    </dgm:pt>
    <dgm:pt modelId="{C9B2E361-D783-4525-8092-57CAD3895644}" type="pres">
      <dgm:prSet presAssocID="{BBF8DDD0-ECC4-4BD8-B8FE-93829DF18F56}" presName="textRect" presStyleLbl="revTx" presStyleIdx="0" presStyleCnt="6">
        <dgm:presLayoutVars>
          <dgm:chMax val="1"/>
          <dgm:chPref val="1"/>
        </dgm:presLayoutVars>
      </dgm:prSet>
      <dgm:spPr/>
    </dgm:pt>
    <dgm:pt modelId="{A5AC9A43-DD4C-4962-A59F-E23C3931568D}" type="pres">
      <dgm:prSet presAssocID="{957F7D82-4F6E-4821-A6AE-F004D0A6D048}" presName="sibTrans" presStyleCnt="0"/>
      <dgm:spPr/>
    </dgm:pt>
    <dgm:pt modelId="{88C14697-B217-48B1-85BB-312C92D402DA}" type="pres">
      <dgm:prSet presAssocID="{852012E0-DDB3-41F2-9B3E-322ABCBE3086}" presName="compNode" presStyleCnt="0"/>
      <dgm:spPr/>
    </dgm:pt>
    <dgm:pt modelId="{3A9C6B02-4D16-46A3-B087-A9580F57686A}" type="pres">
      <dgm:prSet presAssocID="{852012E0-DDB3-41F2-9B3E-322ABCBE308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599650F-696B-4AC9-997D-A3D523C3B229}" type="pres">
      <dgm:prSet presAssocID="{852012E0-DDB3-41F2-9B3E-322ABCBE3086}" presName="spaceRect" presStyleCnt="0"/>
      <dgm:spPr/>
    </dgm:pt>
    <dgm:pt modelId="{0FF67E16-573C-4DE4-A8BD-51EACAB80F20}" type="pres">
      <dgm:prSet presAssocID="{852012E0-DDB3-41F2-9B3E-322ABCBE3086}" presName="textRect" presStyleLbl="revTx" presStyleIdx="1" presStyleCnt="6">
        <dgm:presLayoutVars>
          <dgm:chMax val="1"/>
          <dgm:chPref val="1"/>
        </dgm:presLayoutVars>
      </dgm:prSet>
      <dgm:spPr/>
    </dgm:pt>
    <dgm:pt modelId="{315EC5B0-637B-472F-BAAA-AB6D9E1E9230}" type="pres">
      <dgm:prSet presAssocID="{D47E305B-0CA0-4E14-A394-A7557A1795D0}" presName="sibTrans" presStyleCnt="0"/>
      <dgm:spPr/>
    </dgm:pt>
    <dgm:pt modelId="{ACFA5529-1DE1-4123-957E-58FEE3B81F6B}" type="pres">
      <dgm:prSet presAssocID="{FE9720F5-0C05-4FEB-91F0-C4C2A0ED7FEF}" presName="compNode" presStyleCnt="0"/>
      <dgm:spPr/>
    </dgm:pt>
    <dgm:pt modelId="{25EBC066-C6D3-4670-999D-F04B1908B553}" type="pres">
      <dgm:prSet presAssocID="{FE9720F5-0C05-4FEB-91F0-C4C2A0ED7FE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20FC6310-4265-4D10-90EF-59A84548A507}" type="pres">
      <dgm:prSet presAssocID="{FE9720F5-0C05-4FEB-91F0-C4C2A0ED7FEF}" presName="spaceRect" presStyleCnt="0"/>
      <dgm:spPr/>
    </dgm:pt>
    <dgm:pt modelId="{39118EA9-7EB2-4A55-9353-6B8BA39139C9}" type="pres">
      <dgm:prSet presAssocID="{FE9720F5-0C05-4FEB-91F0-C4C2A0ED7FEF}" presName="textRect" presStyleLbl="revTx" presStyleIdx="2" presStyleCnt="6">
        <dgm:presLayoutVars>
          <dgm:chMax val="1"/>
          <dgm:chPref val="1"/>
        </dgm:presLayoutVars>
      </dgm:prSet>
      <dgm:spPr/>
    </dgm:pt>
    <dgm:pt modelId="{5A16BD72-F832-4675-BA18-9937A9032D92}" type="pres">
      <dgm:prSet presAssocID="{0A980A8B-F546-45B5-B023-B118EE852E5D}" presName="sibTrans" presStyleCnt="0"/>
      <dgm:spPr/>
    </dgm:pt>
    <dgm:pt modelId="{DFFEECDF-A9D3-4FF5-9640-22337DE4AF2F}" type="pres">
      <dgm:prSet presAssocID="{1EC953B5-2B31-4388-B526-5CAA3D9B3BAD}" presName="compNode" presStyleCnt="0"/>
      <dgm:spPr/>
    </dgm:pt>
    <dgm:pt modelId="{AF03A63A-0C26-4CBF-93A9-9C0B3B92A7E1}" type="pres">
      <dgm:prSet presAssocID="{1EC953B5-2B31-4388-B526-5CAA3D9B3BA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0DF37590-1B27-4C01-8B27-5F0C9426B6FD}" type="pres">
      <dgm:prSet presAssocID="{1EC953B5-2B31-4388-B526-5CAA3D9B3BAD}" presName="spaceRect" presStyleCnt="0"/>
      <dgm:spPr/>
    </dgm:pt>
    <dgm:pt modelId="{13F4A3A4-827B-4B82-A5CE-64ED41DF7D70}" type="pres">
      <dgm:prSet presAssocID="{1EC953B5-2B31-4388-B526-5CAA3D9B3BAD}" presName="textRect" presStyleLbl="revTx" presStyleIdx="3" presStyleCnt="6">
        <dgm:presLayoutVars>
          <dgm:chMax val="1"/>
          <dgm:chPref val="1"/>
        </dgm:presLayoutVars>
      </dgm:prSet>
      <dgm:spPr/>
    </dgm:pt>
    <dgm:pt modelId="{9906EF2D-0AEA-40C1-84EE-1BFCFDBC7793}" type="pres">
      <dgm:prSet presAssocID="{B0B84106-444E-4C6C-BFD9-700F3FDDA8A1}" presName="sibTrans" presStyleCnt="0"/>
      <dgm:spPr/>
    </dgm:pt>
    <dgm:pt modelId="{F131D5D8-E460-4263-B873-1D33FD775335}" type="pres">
      <dgm:prSet presAssocID="{176AFF38-4AC0-46B3-8FAB-9692520CAB61}" presName="compNode" presStyleCnt="0"/>
      <dgm:spPr/>
    </dgm:pt>
    <dgm:pt modelId="{7413CFED-38BA-445F-9908-8E538F2BABDC}" type="pres">
      <dgm:prSet presAssocID="{176AFF38-4AC0-46B3-8FAB-9692520CAB6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08344BAC-EB99-4EC0-AE97-E5D5E7A5EED7}" type="pres">
      <dgm:prSet presAssocID="{176AFF38-4AC0-46B3-8FAB-9692520CAB61}" presName="spaceRect" presStyleCnt="0"/>
      <dgm:spPr/>
    </dgm:pt>
    <dgm:pt modelId="{3088F600-17A5-4B25-858D-CE7FAA8A40EB}" type="pres">
      <dgm:prSet presAssocID="{176AFF38-4AC0-46B3-8FAB-9692520CAB61}" presName="textRect" presStyleLbl="revTx" presStyleIdx="4" presStyleCnt="6">
        <dgm:presLayoutVars>
          <dgm:chMax val="1"/>
          <dgm:chPref val="1"/>
        </dgm:presLayoutVars>
      </dgm:prSet>
      <dgm:spPr/>
    </dgm:pt>
    <dgm:pt modelId="{3F66B914-1B22-42F2-9397-1770FCEB95F9}" type="pres">
      <dgm:prSet presAssocID="{2D5097B9-F5EB-4785-882B-88B611EADA32}" presName="sibTrans" presStyleCnt="0"/>
      <dgm:spPr/>
    </dgm:pt>
    <dgm:pt modelId="{246602DA-4961-4CB2-97F4-3D4846270BBB}" type="pres">
      <dgm:prSet presAssocID="{B34F1E64-9499-4867-895F-2F6B4963AE15}" presName="compNode" presStyleCnt="0"/>
      <dgm:spPr/>
    </dgm:pt>
    <dgm:pt modelId="{3D47B47A-542A-461D-A47F-0029D90B9C50}" type="pres">
      <dgm:prSet presAssocID="{B34F1E64-9499-4867-895F-2F6B4963AE1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ustainability"/>
        </a:ext>
      </dgm:extLst>
    </dgm:pt>
    <dgm:pt modelId="{42826BA6-C621-4A15-9DCC-DE91F781A1B1}" type="pres">
      <dgm:prSet presAssocID="{B34F1E64-9499-4867-895F-2F6B4963AE15}" presName="spaceRect" presStyleCnt="0"/>
      <dgm:spPr/>
    </dgm:pt>
    <dgm:pt modelId="{8500EB53-FB83-424A-991D-639BDE8D9A19}" type="pres">
      <dgm:prSet presAssocID="{B34F1E64-9499-4867-895F-2F6B4963AE15}" presName="textRect" presStyleLbl="revTx" presStyleIdx="5" presStyleCnt="6">
        <dgm:presLayoutVars>
          <dgm:chMax val="1"/>
          <dgm:chPref val="1"/>
        </dgm:presLayoutVars>
      </dgm:prSet>
      <dgm:spPr/>
    </dgm:pt>
  </dgm:ptLst>
  <dgm:cxnLst>
    <dgm:cxn modelId="{C1B37C3B-C4CB-4903-8412-12835380015A}" type="presOf" srcId="{176AFF38-4AC0-46B3-8FAB-9692520CAB61}" destId="{3088F600-17A5-4B25-858D-CE7FAA8A40EB}" srcOrd="0" destOrd="0" presId="urn:microsoft.com/office/officeart/2018/2/layout/IconLabelList"/>
    <dgm:cxn modelId="{1B225943-1BE9-4425-818C-4B8CAC9B8312}" srcId="{8E455C18-F38B-4D5C-91B2-9E815C2853CB}" destId="{1EC953B5-2B31-4388-B526-5CAA3D9B3BAD}" srcOrd="3" destOrd="0" parTransId="{D071A1EA-9587-46E5-8D14-8AD71ACC9A0B}" sibTransId="{B0B84106-444E-4C6C-BFD9-700F3FDDA8A1}"/>
    <dgm:cxn modelId="{88DF315B-4C29-45FF-84BD-393438868533}" srcId="{8E455C18-F38B-4D5C-91B2-9E815C2853CB}" destId="{B34F1E64-9499-4867-895F-2F6B4963AE15}" srcOrd="5" destOrd="0" parTransId="{5D0EBF3D-11A1-4187-B252-E3AB6803A6D3}" sibTransId="{07489886-47D9-4C2A-BAC1-0A39491A746A}"/>
    <dgm:cxn modelId="{0D8B165E-39A5-4A25-BDF3-91F34DB642C2}" srcId="{8E455C18-F38B-4D5C-91B2-9E815C2853CB}" destId="{FE9720F5-0C05-4FEB-91F0-C4C2A0ED7FEF}" srcOrd="2" destOrd="0" parTransId="{5A57DA06-EC52-42D0-BFE4-DBB97BD59BEA}" sibTransId="{0A980A8B-F546-45B5-B023-B118EE852E5D}"/>
    <dgm:cxn modelId="{09C47475-F72F-40C6-A51E-E4AF2EBD50F5}" type="presOf" srcId="{FE9720F5-0C05-4FEB-91F0-C4C2A0ED7FEF}" destId="{39118EA9-7EB2-4A55-9353-6B8BA39139C9}" srcOrd="0" destOrd="0" presId="urn:microsoft.com/office/officeart/2018/2/layout/IconLabelList"/>
    <dgm:cxn modelId="{33C44176-5931-474D-AE08-EDDC55B56C57}" srcId="{8E455C18-F38B-4D5C-91B2-9E815C2853CB}" destId="{852012E0-DDB3-41F2-9B3E-322ABCBE3086}" srcOrd="1" destOrd="0" parTransId="{2620EE57-7F6D-42A6-BBEC-CA06A2F9B5C1}" sibTransId="{D47E305B-0CA0-4E14-A394-A7557A1795D0}"/>
    <dgm:cxn modelId="{93137E93-52A6-4491-8C6F-9A1CCF69D3E8}" type="presOf" srcId="{1EC953B5-2B31-4388-B526-5CAA3D9B3BAD}" destId="{13F4A3A4-827B-4B82-A5CE-64ED41DF7D70}" srcOrd="0" destOrd="0" presId="urn:microsoft.com/office/officeart/2018/2/layout/IconLabelList"/>
    <dgm:cxn modelId="{E2455CA4-50FC-45AC-94B2-E5BA393CD301}" type="presOf" srcId="{B34F1E64-9499-4867-895F-2F6B4963AE15}" destId="{8500EB53-FB83-424A-991D-639BDE8D9A19}" srcOrd="0" destOrd="0" presId="urn:microsoft.com/office/officeart/2018/2/layout/IconLabelList"/>
    <dgm:cxn modelId="{18B77AA9-F51E-4D46-957E-B9B3B21A31E8}" type="presOf" srcId="{8E455C18-F38B-4D5C-91B2-9E815C2853CB}" destId="{96B6C863-8872-4D1E-961A-1918C0ECC534}" srcOrd="0" destOrd="0" presId="urn:microsoft.com/office/officeart/2018/2/layout/IconLabelList"/>
    <dgm:cxn modelId="{F14088B3-5941-4BFA-8CC4-245853F9CA1D}" type="presOf" srcId="{BBF8DDD0-ECC4-4BD8-B8FE-93829DF18F56}" destId="{C9B2E361-D783-4525-8092-57CAD3895644}" srcOrd="0" destOrd="0" presId="urn:microsoft.com/office/officeart/2018/2/layout/IconLabelList"/>
    <dgm:cxn modelId="{763BCDE7-AB69-4532-A64C-279EC6348733}" srcId="{8E455C18-F38B-4D5C-91B2-9E815C2853CB}" destId="{BBF8DDD0-ECC4-4BD8-B8FE-93829DF18F56}" srcOrd="0" destOrd="0" parTransId="{221D3E0F-38B5-4C63-B438-9943702CFC5E}" sibTransId="{957F7D82-4F6E-4821-A6AE-F004D0A6D048}"/>
    <dgm:cxn modelId="{790ED1ED-9234-48CF-9FBA-68FC42D66C97}" type="presOf" srcId="{852012E0-DDB3-41F2-9B3E-322ABCBE3086}" destId="{0FF67E16-573C-4DE4-A8BD-51EACAB80F20}" srcOrd="0" destOrd="0" presId="urn:microsoft.com/office/officeart/2018/2/layout/IconLabelList"/>
    <dgm:cxn modelId="{BD845DF8-D2F1-45B9-BE8D-08E2443108AB}" srcId="{8E455C18-F38B-4D5C-91B2-9E815C2853CB}" destId="{176AFF38-4AC0-46B3-8FAB-9692520CAB61}" srcOrd="4" destOrd="0" parTransId="{AA999CA6-934E-4B65-BCE1-A81011D569C1}" sibTransId="{2D5097B9-F5EB-4785-882B-88B611EADA32}"/>
    <dgm:cxn modelId="{676F1574-8C15-44CB-B44C-07C15D2A1E1B}" type="presParOf" srcId="{96B6C863-8872-4D1E-961A-1918C0ECC534}" destId="{4518ECB4-AF26-4B7D-AC07-76E57339BC90}" srcOrd="0" destOrd="0" presId="urn:microsoft.com/office/officeart/2018/2/layout/IconLabelList"/>
    <dgm:cxn modelId="{80E29960-E731-4D1B-A87A-0D1616A77942}" type="presParOf" srcId="{4518ECB4-AF26-4B7D-AC07-76E57339BC90}" destId="{7071D75D-C177-433B-8BF5-E9AECEAD3AF8}" srcOrd="0" destOrd="0" presId="urn:microsoft.com/office/officeart/2018/2/layout/IconLabelList"/>
    <dgm:cxn modelId="{006B9422-4BB2-47A1-89FC-DCE9ECA67C01}" type="presParOf" srcId="{4518ECB4-AF26-4B7D-AC07-76E57339BC90}" destId="{53435F49-8D75-480A-BA36-0B53F4A53C3E}" srcOrd="1" destOrd="0" presId="urn:microsoft.com/office/officeart/2018/2/layout/IconLabelList"/>
    <dgm:cxn modelId="{C550783D-C428-4FF7-9BAC-476FBD1B040A}" type="presParOf" srcId="{4518ECB4-AF26-4B7D-AC07-76E57339BC90}" destId="{C9B2E361-D783-4525-8092-57CAD3895644}" srcOrd="2" destOrd="0" presId="urn:microsoft.com/office/officeart/2018/2/layout/IconLabelList"/>
    <dgm:cxn modelId="{EC81F742-0098-4091-8DDD-4CDEC61EA3A1}" type="presParOf" srcId="{96B6C863-8872-4D1E-961A-1918C0ECC534}" destId="{A5AC9A43-DD4C-4962-A59F-E23C3931568D}" srcOrd="1" destOrd="0" presId="urn:microsoft.com/office/officeart/2018/2/layout/IconLabelList"/>
    <dgm:cxn modelId="{B5D6FB4A-07CF-4D0C-89AE-4E42B1A8ED30}" type="presParOf" srcId="{96B6C863-8872-4D1E-961A-1918C0ECC534}" destId="{88C14697-B217-48B1-85BB-312C92D402DA}" srcOrd="2" destOrd="0" presId="urn:microsoft.com/office/officeart/2018/2/layout/IconLabelList"/>
    <dgm:cxn modelId="{67EFA899-C7AD-4BF7-AA51-5C4B315C59DF}" type="presParOf" srcId="{88C14697-B217-48B1-85BB-312C92D402DA}" destId="{3A9C6B02-4D16-46A3-B087-A9580F57686A}" srcOrd="0" destOrd="0" presId="urn:microsoft.com/office/officeart/2018/2/layout/IconLabelList"/>
    <dgm:cxn modelId="{AAF565F2-F0C4-4111-A1D9-198CBB93BDF3}" type="presParOf" srcId="{88C14697-B217-48B1-85BB-312C92D402DA}" destId="{2599650F-696B-4AC9-997D-A3D523C3B229}" srcOrd="1" destOrd="0" presId="urn:microsoft.com/office/officeart/2018/2/layout/IconLabelList"/>
    <dgm:cxn modelId="{3353FA7E-C6D0-47F0-8639-4CAB69B8BEFF}" type="presParOf" srcId="{88C14697-B217-48B1-85BB-312C92D402DA}" destId="{0FF67E16-573C-4DE4-A8BD-51EACAB80F20}" srcOrd="2" destOrd="0" presId="urn:microsoft.com/office/officeart/2018/2/layout/IconLabelList"/>
    <dgm:cxn modelId="{F1BF7B2D-4AEE-46DE-9AFD-B3597AE415C3}" type="presParOf" srcId="{96B6C863-8872-4D1E-961A-1918C0ECC534}" destId="{315EC5B0-637B-472F-BAAA-AB6D9E1E9230}" srcOrd="3" destOrd="0" presId="urn:microsoft.com/office/officeart/2018/2/layout/IconLabelList"/>
    <dgm:cxn modelId="{0C48C887-ED33-4D68-BCB8-F5FF91630006}" type="presParOf" srcId="{96B6C863-8872-4D1E-961A-1918C0ECC534}" destId="{ACFA5529-1DE1-4123-957E-58FEE3B81F6B}" srcOrd="4" destOrd="0" presId="urn:microsoft.com/office/officeart/2018/2/layout/IconLabelList"/>
    <dgm:cxn modelId="{D49F65C7-1869-455E-8909-FF0D704711E0}" type="presParOf" srcId="{ACFA5529-1DE1-4123-957E-58FEE3B81F6B}" destId="{25EBC066-C6D3-4670-999D-F04B1908B553}" srcOrd="0" destOrd="0" presId="urn:microsoft.com/office/officeart/2018/2/layout/IconLabelList"/>
    <dgm:cxn modelId="{B0E9F035-F721-4F37-B06F-4D2DDAC46A14}" type="presParOf" srcId="{ACFA5529-1DE1-4123-957E-58FEE3B81F6B}" destId="{20FC6310-4265-4D10-90EF-59A84548A507}" srcOrd="1" destOrd="0" presId="urn:microsoft.com/office/officeart/2018/2/layout/IconLabelList"/>
    <dgm:cxn modelId="{814F7D49-E942-4605-8997-6C3D06F53792}" type="presParOf" srcId="{ACFA5529-1DE1-4123-957E-58FEE3B81F6B}" destId="{39118EA9-7EB2-4A55-9353-6B8BA39139C9}" srcOrd="2" destOrd="0" presId="urn:microsoft.com/office/officeart/2018/2/layout/IconLabelList"/>
    <dgm:cxn modelId="{E0C37001-89F0-47B0-AA82-D587B95252E3}" type="presParOf" srcId="{96B6C863-8872-4D1E-961A-1918C0ECC534}" destId="{5A16BD72-F832-4675-BA18-9937A9032D92}" srcOrd="5" destOrd="0" presId="urn:microsoft.com/office/officeart/2018/2/layout/IconLabelList"/>
    <dgm:cxn modelId="{AC99682C-11F9-429D-B26E-DB3C3FFF578B}" type="presParOf" srcId="{96B6C863-8872-4D1E-961A-1918C0ECC534}" destId="{DFFEECDF-A9D3-4FF5-9640-22337DE4AF2F}" srcOrd="6" destOrd="0" presId="urn:microsoft.com/office/officeart/2018/2/layout/IconLabelList"/>
    <dgm:cxn modelId="{5B1F56CC-4B86-40E3-9682-9789C2CB2C53}" type="presParOf" srcId="{DFFEECDF-A9D3-4FF5-9640-22337DE4AF2F}" destId="{AF03A63A-0C26-4CBF-93A9-9C0B3B92A7E1}" srcOrd="0" destOrd="0" presId="urn:microsoft.com/office/officeart/2018/2/layout/IconLabelList"/>
    <dgm:cxn modelId="{3027388B-0E9E-4062-8265-1B3F2C3A5C9F}" type="presParOf" srcId="{DFFEECDF-A9D3-4FF5-9640-22337DE4AF2F}" destId="{0DF37590-1B27-4C01-8B27-5F0C9426B6FD}" srcOrd="1" destOrd="0" presId="urn:microsoft.com/office/officeart/2018/2/layout/IconLabelList"/>
    <dgm:cxn modelId="{E141063F-B2DD-4CF9-8414-9C115D4F6831}" type="presParOf" srcId="{DFFEECDF-A9D3-4FF5-9640-22337DE4AF2F}" destId="{13F4A3A4-827B-4B82-A5CE-64ED41DF7D70}" srcOrd="2" destOrd="0" presId="urn:microsoft.com/office/officeart/2018/2/layout/IconLabelList"/>
    <dgm:cxn modelId="{71DD7A23-E8B7-4E91-ADC0-ABB3E722BD08}" type="presParOf" srcId="{96B6C863-8872-4D1E-961A-1918C0ECC534}" destId="{9906EF2D-0AEA-40C1-84EE-1BFCFDBC7793}" srcOrd="7" destOrd="0" presId="urn:microsoft.com/office/officeart/2018/2/layout/IconLabelList"/>
    <dgm:cxn modelId="{A845A25D-BE1F-42E7-86F3-8E98E40BD3A9}" type="presParOf" srcId="{96B6C863-8872-4D1E-961A-1918C0ECC534}" destId="{F131D5D8-E460-4263-B873-1D33FD775335}" srcOrd="8" destOrd="0" presId="urn:microsoft.com/office/officeart/2018/2/layout/IconLabelList"/>
    <dgm:cxn modelId="{80E256C9-E3EE-45D9-803F-436CA99B05FF}" type="presParOf" srcId="{F131D5D8-E460-4263-B873-1D33FD775335}" destId="{7413CFED-38BA-445F-9908-8E538F2BABDC}" srcOrd="0" destOrd="0" presId="urn:microsoft.com/office/officeart/2018/2/layout/IconLabelList"/>
    <dgm:cxn modelId="{36C693CE-8DC8-49AB-8177-8CACC522E856}" type="presParOf" srcId="{F131D5D8-E460-4263-B873-1D33FD775335}" destId="{08344BAC-EB99-4EC0-AE97-E5D5E7A5EED7}" srcOrd="1" destOrd="0" presId="urn:microsoft.com/office/officeart/2018/2/layout/IconLabelList"/>
    <dgm:cxn modelId="{1FDF1B07-7B96-4D7C-A713-854BA7A4C2D5}" type="presParOf" srcId="{F131D5D8-E460-4263-B873-1D33FD775335}" destId="{3088F600-17A5-4B25-858D-CE7FAA8A40EB}" srcOrd="2" destOrd="0" presId="urn:microsoft.com/office/officeart/2018/2/layout/IconLabelList"/>
    <dgm:cxn modelId="{6406864E-4D71-4156-96F7-09FA9D8E26AA}" type="presParOf" srcId="{96B6C863-8872-4D1E-961A-1918C0ECC534}" destId="{3F66B914-1B22-42F2-9397-1770FCEB95F9}" srcOrd="9" destOrd="0" presId="urn:microsoft.com/office/officeart/2018/2/layout/IconLabelList"/>
    <dgm:cxn modelId="{6D4194D0-36FF-43BE-AFFA-77C95F54AF38}" type="presParOf" srcId="{96B6C863-8872-4D1E-961A-1918C0ECC534}" destId="{246602DA-4961-4CB2-97F4-3D4846270BBB}" srcOrd="10" destOrd="0" presId="urn:microsoft.com/office/officeart/2018/2/layout/IconLabelList"/>
    <dgm:cxn modelId="{5DDCD2FE-9555-476F-99E7-0689E68E306F}" type="presParOf" srcId="{246602DA-4961-4CB2-97F4-3D4846270BBB}" destId="{3D47B47A-542A-461D-A47F-0029D90B9C50}" srcOrd="0" destOrd="0" presId="urn:microsoft.com/office/officeart/2018/2/layout/IconLabelList"/>
    <dgm:cxn modelId="{D60818E8-E6DC-41D8-B2BB-30D59C102F67}" type="presParOf" srcId="{246602DA-4961-4CB2-97F4-3D4846270BBB}" destId="{42826BA6-C621-4A15-9DCC-DE91F781A1B1}" srcOrd="1" destOrd="0" presId="urn:microsoft.com/office/officeart/2018/2/layout/IconLabelList"/>
    <dgm:cxn modelId="{F2B2B578-BA7F-415E-A87A-18C7811CE61C}" type="presParOf" srcId="{246602DA-4961-4CB2-97F4-3D4846270BBB}" destId="{8500EB53-FB83-424A-991D-639BDE8D9A1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D792F0-B3C4-4416-BBFD-4FA7782412F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454F718-DD98-4E5F-A8FD-1E768F891D14}">
      <dgm:prSet/>
      <dgm:spPr/>
      <dgm:t>
        <a:bodyPr/>
        <a:lstStyle/>
        <a:p>
          <a:r>
            <a:rPr lang="en-US"/>
            <a:t>Host/Clustername: saprap2 </a:t>
          </a:r>
        </a:p>
      </dgm:t>
    </dgm:pt>
    <dgm:pt modelId="{D6148A36-D085-4946-B8F0-53FA8CD04916}" type="parTrans" cxnId="{46ACF193-37C7-4254-BBA7-637438408DAD}">
      <dgm:prSet/>
      <dgm:spPr/>
      <dgm:t>
        <a:bodyPr/>
        <a:lstStyle/>
        <a:p>
          <a:endParaRPr lang="en-US"/>
        </a:p>
      </dgm:t>
    </dgm:pt>
    <dgm:pt modelId="{01E64906-5F4B-402B-8CE3-5A69C0AD765B}" type="sibTrans" cxnId="{46ACF193-37C7-4254-BBA7-637438408DAD}">
      <dgm:prSet/>
      <dgm:spPr/>
      <dgm:t>
        <a:bodyPr/>
        <a:lstStyle/>
        <a:p>
          <a:endParaRPr lang="en-US"/>
        </a:p>
      </dgm:t>
    </dgm:pt>
    <dgm:pt modelId="{8B60D872-35F0-4181-9921-56060D3CCA58}">
      <dgm:prSet/>
      <dgm:spPr/>
      <dgm:t>
        <a:bodyPr/>
        <a:lstStyle/>
        <a:p>
          <a:r>
            <a:rPr lang="en-US"/>
            <a:t>CPU name:Intel® Xeon® Platinum 8470 processor       </a:t>
          </a:r>
        </a:p>
      </dgm:t>
    </dgm:pt>
    <dgm:pt modelId="{7B6DF4F1-2DAC-4C4A-A267-9517FA5A06F2}" type="parTrans" cxnId="{63EBC357-0D2A-4648-A28D-F4F507003361}">
      <dgm:prSet/>
      <dgm:spPr/>
      <dgm:t>
        <a:bodyPr/>
        <a:lstStyle/>
        <a:p>
          <a:endParaRPr lang="en-US"/>
        </a:p>
      </dgm:t>
    </dgm:pt>
    <dgm:pt modelId="{3407A4D6-435B-4D40-828A-E63049ED3A00}" type="sibTrans" cxnId="{63EBC357-0D2A-4648-A28D-F4F507003361}">
      <dgm:prSet/>
      <dgm:spPr/>
      <dgm:t>
        <a:bodyPr/>
        <a:lstStyle/>
        <a:p>
          <a:endParaRPr lang="en-US"/>
        </a:p>
      </dgm:t>
    </dgm:pt>
    <dgm:pt modelId="{C7EC8300-ED0F-4184-A129-5085482EDD16}">
      <dgm:prSet/>
      <dgm:spPr/>
      <dgm:t>
        <a:bodyPr/>
        <a:lstStyle/>
        <a:p>
          <a:r>
            <a:rPr lang="en-US" dirty="0"/>
            <a:t>CPU type: Intel Sapphire Rapids processor</a:t>
          </a:r>
        </a:p>
      </dgm:t>
    </dgm:pt>
    <dgm:pt modelId="{37BC6FD9-C6CA-45E8-844A-78DA62BBF1B6}" type="parTrans" cxnId="{9E422615-3452-409F-8588-EE2E28C5F677}">
      <dgm:prSet/>
      <dgm:spPr/>
      <dgm:t>
        <a:bodyPr/>
        <a:lstStyle/>
        <a:p>
          <a:endParaRPr lang="en-US"/>
        </a:p>
      </dgm:t>
    </dgm:pt>
    <dgm:pt modelId="{016D0069-9A7F-4AB6-9CAE-C5947323E0F8}" type="sibTrans" cxnId="{9E422615-3452-409F-8588-EE2E28C5F677}">
      <dgm:prSet/>
      <dgm:spPr/>
      <dgm:t>
        <a:bodyPr/>
        <a:lstStyle/>
        <a:p>
          <a:endParaRPr lang="en-US"/>
        </a:p>
      </dgm:t>
    </dgm:pt>
    <dgm:pt modelId="{CE663B74-DEA2-4022-BD5B-F7FFF7DAE428}">
      <dgm:prSet/>
      <dgm:spPr/>
      <dgm:t>
        <a:bodyPr/>
        <a:lstStyle/>
        <a:p>
          <a:r>
            <a:rPr lang="en-US"/>
            <a:t>Base Frequency: 2.00 GHz</a:t>
          </a:r>
        </a:p>
      </dgm:t>
    </dgm:pt>
    <dgm:pt modelId="{2E1B2A32-CC20-4D48-AD97-EE9F1A1D0D9C}" type="parTrans" cxnId="{0633D153-4BF0-46DE-9DBC-6E744D216618}">
      <dgm:prSet/>
      <dgm:spPr/>
      <dgm:t>
        <a:bodyPr/>
        <a:lstStyle/>
        <a:p>
          <a:endParaRPr lang="en-US"/>
        </a:p>
      </dgm:t>
    </dgm:pt>
    <dgm:pt modelId="{CC805EAF-0022-4941-AC93-DD7C23107B5C}" type="sibTrans" cxnId="{0633D153-4BF0-46DE-9DBC-6E744D216618}">
      <dgm:prSet/>
      <dgm:spPr/>
      <dgm:t>
        <a:bodyPr/>
        <a:lstStyle/>
        <a:p>
          <a:endParaRPr lang="en-US"/>
        </a:p>
      </dgm:t>
    </dgm:pt>
    <dgm:pt modelId="{85127572-3998-4883-9AFD-06BD5DAFEC38}">
      <dgm:prSet/>
      <dgm:spPr/>
      <dgm:t>
        <a:bodyPr/>
        <a:lstStyle/>
        <a:p>
          <a:r>
            <a:rPr lang="en-US"/>
            <a:t>Max Turbo Frequency: 3.80 GHz</a:t>
          </a:r>
        </a:p>
      </dgm:t>
    </dgm:pt>
    <dgm:pt modelId="{AF05C83A-9E75-4126-AA3E-24B6E803F60A}" type="parTrans" cxnId="{A82324AA-87E1-4DC1-B596-FF02E4CD6620}">
      <dgm:prSet/>
      <dgm:spPr/>
      <dgm:t>
        <a:bodyPr/>
        <a:lstStyle/>
        <a:p>
          <a:endParaRPr lang="en-US"/>
        </a:p>
      </dgm:t>
    </dgm:pt>
    <dgm:pt modelId="{69208DC2-C259-4806-A575-8969622D00CD}" type="sibTrans" cxnId="{A82324AA-87E1-4DC1-B596-FF02E4CD6620}">
      <dgm:prSet/>
      <dgm:spPr/>
      <dgm:t>
        <a:bodyPr/>
        <a:lstStyle/>
        <a:p>
          <a:endParaRPr lang="en-US"/>
        </a:p>
      </dgm:t>
    </dgm:pt>
    <dgm:pt modelId="{02453B24-2543-44CF-9483-5EB4DCA99B2F}">
      <dgm:prSet/>
      <dgm:spPr/>
      <dgm:t>
        <a:bodyPr/>
        <a:lstStyle/>
        <a:p>
          <a:r>
            <a:rPr lang="en-US"/>
            <a:t>Memory capacity: 503 GB</a:t>
          </a:r>
        </a:p>
      </dgm:t>
    </dgm:pt>
    <dgm:pt modelId="{DFF22A4E-AB5A-4C52-ADC3-0155E9E2A0C5}" type="parTrans" cxnId="{E1B010D1-BEF1-4BBB-A9F1-0BD98CAC9F13}">
      <dgm:prSet/>
      <dgm:spPr/>
      <dgm:t>
        <a:bodyPr/>
        <a:lstStyle/>
        <a:p>
          <a:endParaRPr lang="en-US"/>
        </a:p>
      </dgm:t>
    </dgm:pt>
    <dgm:pt modelId="{1DC794DF-9800-407C-9E45-70D040A5E28E}" type="sibTrans" cxnId="{E1B010D1-BEF1-4BBB-A9F1-0BD98CAC9F13}">
      <dgm:prSet/>
      <dgm:spPr/>
      <dgm:t>
        <a:bodyPr/>
        <a:lstStyle/>
        <a:p>
          <a:endParaRPr lang="en-US"/>
        </a:p>
      </dgm:t>
    </dgm:pt>
    <dgm:pt modelId="{4307340C-ACBC-4FE4-97C3-7FB207D0378C}">
      <dgm:prSet/>
      <dgm:spPr/>
      <dgm:t>
        <a:bodyPr/>
        <a:lstStyle/>
        <a:p>
          <a:r>
            <a:rPr lang="en-US"/>
            <a:t>Number of cores per node: 52 cores </a:t>
          </a:r>
        </a:p>
      </dgm:t>
    </dgm:pt>
    <dgm:pt modelId="{37C1CE9C-58FC-40BA-BFD7-98110154B0FE}" type="parTrans" cxnId="{C87AC9A0-B250-4A66-B1FD-B89E8CCEB473}">
      <dgm:prSet/>
      <dgm:spPr/>
      <dgm:t>
        <a:bodyPr/>
        <a:lstStyle/>
        <a:p>
          <a:endParaRPr lang="en-US"/>
        </a:p>
      </dgm:t>
    </dgm:pt>
    <dgm:pt modelId="{149E510C-B9A7-447A-BE03-F611E2E4140F}" type="sibTrans" cxnId="{C87AC9A0-B250-4A66-B1FD-B89E8CCEB473}">
      <dgm:prSet/>
      <dgm:spPr/>
      <dgm:t>
        <a:bodyPr/>
        <a:lstStyle/>
        <a:p>
          <a:endParaRPr lang="en-US"/>
        </a:p>
      </dgm:t>
    </dgm:pt>
    <dgm:pt modelId="{B0EF15AE-9054-460C-999C-A4CBB432BAFC}">
      <dgm:prSet/>
      <dgm:spPr/>
      <dgm:t>
        <a:bodyPr/>
        <a:lstStyle/>
        <a:p>
          <a:r>
            <a:rPr lang="en-US"/>
            <a:t>Interconnect:PCIe® </a:t>
          </a:r>
        </a:p>
      </dgm:t>
    </dgm:pt>
    <dgm:pt modelId="{BF21F364-5780-472F-82B1-520A4BF26557}" type="parTrans" cxnId="{801D1F08-8203-442E-8E1B-8BAC6163328B}">
      <dgm:prSet/>
      <dgm:spPr/>
      <dgm:t>
        <a:bodyPr/>
        <a:lstStyle/>
        <a:p>
          <a:endParaRPr lang="en-US"/>
        </a:p>
      </dgm:t>
    </dgm:pt>
    <dgm:pt modelId="{FF1BF7E6-AE03-4A6B-B4BE-E14F8095EBD7}" type="sibTrans" cxnId="{801D1F08-8203-442E-8E1B-8BAC6163328B}">
      <dgm:prSet/>
      <dgm:spPr/>
      <dgm:t>
        <a:bodyPr/>
        <a:lstStyle/>
        <a:p>
          <a:endParaRPr lang="en-US"/>
        </a:p>
      </dgm:t>
    </dgm:pt>
    <dgm:pt modelId="{D305DC2A-862B-424A-B939-C27ED64CA865}">
      <dgm:prSet/>
      <dgm:spPr/>
      <dgm:t>
        <a:bodyPr/>
        <a:lstStyle/>
        <a:p>
          <a:r>
            <a:rPr lang="en-US" dirty="0"/>
            <a:t>Threads per core: 2 (SMT active)</a:t>
          </a:r>
        </a:p>
      </dgm:t>
    </dgm:pt>
    <dgm:pt modelId="{F4D849FB-FACB-4E67-98A4-74855F3D35DA}" type="parTrans" cxnId="{7516D31C-3182-468B-99C8-B0E5C8421270}">
      <dgm:prSet/>
      <dgm:spPr/>
      <dgm:t>
        <a:bodyPr/>
        <a:lstStyle/>
        <a:p>
          <a:endParaRPr lang="en-US"/>
        </a:p>
      </dgm:t>
    </dgm:pt>
    <dgm:pt modelId="{C741B866-71A3-4224-9C6A-8FEF765CC029}" type="sibTrans" cxnId="{7516D31C-3182-468B-99C8-B0E5C8421270}">
      <dgm:prSet/>
      <dgm:spPr/>
      <dgm:t>
        <a:bodyPr/>
        <a:lstStyle/>
        <a:p>
          <a:endParaRPr lang="en-US"/>
        </a:p>
      </dgm:t>
    </dgm:pt>
    <dgm:pt modelId="{F7E98C11-183B-47AC-A05B-0627EE4CCF4B}">
      <dgm:prSet/>
      <dgm:spPr/>
      <dgm:t>
        <a:bodyPr/>
        <a:lstStyle/>
        <a:p>
          <a:r>
            <a:rPr lang="en-US"/>
            <a:t>Compiler: intel/2023.2.1 (ICC) </a:t>
          </a:r>
        </a:p>
      </dgm:t>
    </dgm:pt>
    <dgm:pt modelId="{DA3E1546-1AB7-4AB9-87CB-41E7978D0CFA}" type="parTrans" cxnId="{A3F7A8C9-0C2A-412B-903B-6EC05B0D880B}">
      <dgm:prSet/>
      <dgm:spPr/>
      <dgm:t>
        <a:bodyPr/>
        <a:lstStyle/>
        <a:p>
          <a:endParaRPr lang="en-US"/>
        </a:p>
      </dgm:t>
    </dgm:pt>
    <dgm:pt modelId="{8C1C1372-A825-4B51-8CF8-9E630034E250}" type="sibTrans" cxnId="{A3F7A8C9-0C2A-412B-903B-6EC05B0D880B}">
      <dgm:prSet/>
      <dgm:spPr/>
      <dgm:t>
        <a:bodyPr/>
        <a:lstStyle/>
        <a:p>
          <a:endParaRPr lang="en-US"/>
        </a:p>
      </dgm:t>
    </dgm:pt>
    <dgm:pt modelId="{AEE60A35-116A-41DB-8C17-ECD9447806CF}">
      <dgm:prSet/>
      <dgm:spPr/>
      <dgm:t>
        <a:bodyPr/>
        <a:lstStyle/>
        <a:p>
          <a:r>
            <a:rPr lang="en-US" dirty="0"/>
            <a:t>LIKWID </a:t>
          </a:r>
          <a:r>
            <a:rPr lang="en-US" dirty="0" err="1"/>
            <a:t>Tools:likwid</a:t>
          </a:r>
          <a:r>
            <a:rPr lang="en-US" dirty="0"/>
            <a:t>/5.4.0 </a:t>
          </a:r>
        </a:p>
      </dgm:t>
    </dgm:pt>
    <dgm:pt modelId="{A5E06C05-3DCF-40FE-A945-9D8837E7214D}" type="parTrans" cxnId="{26508AD0-48EE-4745-89CA-DC01480AF7D4}">
      <dgm:prSet/>
      <dgm:spPr/>
      <dgm:t>
        <a:bodyPr/>
        <a:lstStyle/>
        <a:p>
          <a:endParaRPr lang="en-US"/>
        </a:p>
      </dgm:t>
    </dgm:pt>
    <dgm:pt modelId="{ECE4B3D7-A3BF-48F8-BE40-0E1E14309DC2}" type="sibTrans" cxnId="{26508AD0-48EE-4745-89CA-DC01480AF7D4}">
      <dgm:prSet/>
      <dgm:spPr/>
      <dgm:t>
        <a:bodyPr/>
        <a:lstStyle/>
        <a:p>
          <a:endParaRPr lang="en-US"/>
        </a:p>
      </dgm:t>
    </dgm:pt>
    <dgm:pt modelId="{7DCA6E21-915F-084A-BDE2-34AA7C504421}">
      <dgm:prSet/>
      <dgm:spPr/>
      <dgm:t>
        <a:bodyPr/>
        <a:lstStyle/>
        <a:p>
          <a:r>
            <a:rPr lang="en-US" dirty="0" err="1"/>
            <a:t>Slurm</a:t>
          </a:r>
          <a:r>
            <a:rPr lang="en-US" dirty="0"/>
            <a:t> :</a:t>
          </a:r>
          <a:r>
            <a:rPr lang="en-US" dirty="0" err="1"/>
            <a:t>slurm</a:t>
          </a:r>
          <a:r>
            <a:rPr lang="en-US" dirty="0"/>
            <a:t>/23.02.7</a:t>
          </a:r>
        </a:p>
      </dgm:t>
    </dgm:pt>
    <dgm:pt modelId="{4B24E561-5DEB-2448-ACDF-217762741948}" type="parTrans" cxnId="{26085ECD-3368-2342-9595-223341BAD469}">
      <dgm:prSet/>
      <dgm:spPr/>
      <dgm:t>
        <a:bodyPr/>
        <a:lstStyle/>
        <a:p>
          <a:endParaRPr lang="en-GB"/>
        </a:p>
      </dgm:t>
    </dgm:pt>
    <dgm:pt modelId="{F84C0B57-6244-E24A-B49F-D6FA6D5E36C4}" type="sibTrans" cxnId="{26085ECD-3368-2342-9595-223341BAD469}">
      <dgm:prSet/>
      <dgm:spPr/>
      <dgm:t>
        <a:bodyPr/>
        <a:lstStyle/>
        <a:p>
          <a:endParaRPr lang="en-GB"/>
        </a:p>
      </dgm:t>
    </dgm:pt>
    <dgm:pt modelId="{D57A1AB1-9B61-43B9-8359-09EB896E1C2D}" type="pres">
      <dgm:prSet presAssocID="{FED792F0-B3C4-4416-BBFD-4FA7782412FE}" presName="linear" presStyleCnt="0">
        <dgm:presLayoutVars>
          <dgm:animLvl val="lvl"/>
          <dgm:resizeHandles val="exact"/>
        </dgm:presLayoutVars>
      </dgm:prSet>
      <dgm:spPr/>
    </dgm:pt>
    <dgm:pt modelId="{780F0EA7-E60A-4527-B7D1-E1FEDA0B3560}" type="pres">
      <dgm:prSet presAssocID="{C454F718-DD98-4E5F-A8FD-1E768F891D14}" presName="parentText" presStyleLbl="node1" presStyleIdx="0" presStyleCnt="12">
        <dgm:presLayoutVars>
          <dgm:chMax val="0"/>
          <dgm:bulletEnabled val="1"/>
        </dgm:presLayoutVars>
      </dgm:prSet>
      <dgm:spPr/>
    </dgm:pt>
    <dgm:pt modelId="{2D7ED462-8CE2-491A-B4EC-64A634D5AC28}" type="pres">
      <dgm:prSet presAssocID="{01E64906-5F4B-402B-8CE3-5A69C0AD765B}" presName="spacer" presStyleCnt="0"/>
      <dgm:spPr/>
    </dgm:pt>
    <dgm:pt modelId="{EA5C0D33-935F-4E37-B615-156589267434}" type="pres">
      <dgm:prSet presAssocID="{8B60D872-35F0-4181-9921-56060D3CCA58}" presName="parentText" presStyleLbl="node1" presStyleIdx="1" presStyleCnt="12">
        <dgm:presLayoutVars>
          <dgm:chMax val="0"/>
          <dgm:bulletEnabled val="1"/>
        </dgm:presLayoutVars>
      </dgm:prSet>
      <dgm:spPr/>
    </dgm:pt>
    <dgm:pt modelId="{0EA91BD0-1D09-4EC2-B142-D29558159B9B}" type="pres">
      <dgm:prSet presAssocID="{3407A4D6-435B-4D40-828A-E63049ED3A00}" presName="spacer" presStyleCnt="0"/>
      <dgm:spPr/>
    </dgm:pt>
    <dgm:pt modelId="{A7FB0B5C-BD43-47D4-B1B5-7D97FAD632CD}" type="pres">
      <dgm:prSet presAssocID="{C7EC8300-ED0F-4184-A129-5085482EDD16}" presName="parentText" presStyleLbl="node1" presStyleIdx="2" presStyleCnt="12">
        <dgm:presLayoutVars>
          <dgm:chMax val="0"/>
          <dgm:bulletEnabled val="1"/>
        </dgm:presLayoutVars>
      </dgm:prSet>
      <dgm:spPr/>
    </dgm:pt>
    <dgm:pt modelId="{59AA729C-CD05-486C-9CD2-DBCA054600BA}" type="pres">
      <dgm:prSet presAssocID="{016D0069-9A7F-4AB6-9CAE-C5947323E0F8}" presName="spacer" presStyleCnt="0"/>
      <dgm:spPr/>
    </dgm:pt>
    <dgm:pt modelId="{B747DD99-7136-49B2-8043-083AE8F69A60}" type="pres">
      <dgm:prSet presAssocID="{CE663B74-DEA2-4022-BD5B-F7FFF7DAE428}" presName="parentText" presStyleLbl="node1" presStyleIdx="3" presStyleCnt="12">
        <dgm:presLayoutVars>
          <dgm:chMax val="0"/>
          <dgm:bulletEnabled val="1"/>
        </dgm:presLayoutVars>
      </dgm:prSet>
      <dgm:spPr/>
    </dgm:pt>
    <dgm:pt modelId="{69B2798C-5E0A-4872-ABE7-A95E283AB6B8}" type="pres">
      <dgm:prSet presAssocID="{CC805EAF-0022-4941-AC93-DD7C23107B5C}" presName="spacer" presStyleCnt="0"/>
      <dgm:spPr/>
    </dgm:pt>
    <dgm:pt modelId="{718CFCE6-0186-40BE-9199-00931097C2FE}" type="pres">
      <dgm:prSet presAssocID="{85127572-3998-4883-9AFD-06BD5DAFEC38}" presName="parentText" presStyleLbl="node1" presStyleIdx="4" presStyleCnt="12">
        <dgm:presLayoutVars>
          <dgm:chMax val="0"/>
          <dgm:bulletEnabled val="1"/>
        </dgm:presLayoutVars>
      </dgm:prSet>
      <dgm:spPr/>
    </dgm:pt>
    <dgm:pt modelId="{484640FE-619F-4785-B475-6CE9B689D2EA}" type="pres">
      <dgm:prSet presAssocID="{69208DC2-C259-4806-A575-8969622D00CD}" presName="spacer" presStyleCnt="0"/>
      <dgm:spPr/>
    </dgm:pt>
    <dgm:pt modelId="{346A10C0-A953-4629-B843-7A630FEC2AC6}" type="pres">
      <dgm:prSet presAssocID="{02453B24-2543-44CF-9483-5EB4DCA99B2F}" presName="parentText" presStyleLbl="node1" presStyleIdx="5" presStyleCnt="12">
        <dgm:presLayoutVars>
          <dgm:chMax val="0"/>
          <dgm:bulletEnabled val="1"/>
        </dgm:presLayoutVars>
      </dgm:prSet>
      <dgm:spPr/>
    </dgm:pt>
    <dgm:pt modelId="{EE1C267E-BD63-4452-B933-1132B0590EFA}" type="pres">
      <dgm:prSet presAssocID="{1DC794DF-9800-407C-9E45-70D040A5E28E}" presName="spacer" presStyleCnt="0"/>
      <dgm:spPr/>
    </dgm:pt>
    <dgm:pt modelId="{E4F24474-D44D-4705-892A-250FA827864D}" type="pres">
      <dgm:prSet presAssocID="{4307340C-ACBC-4FE4-97C3-7FB207D0378C}" presName="parentText" presStyleLbl="node1" presStyleIdx="6" presStyleCnt="12">
        <dgm:presLayoutVars>
          <dgm:chMax val="0"/>
          <dgm:bulletEnabled val="1"/>
        </dgm:presLayoutVars>
      </dgm:prSet>
      <dgm:spPr/>
    </dgm:pt>
    <dgm:pt modelId="{2773B128-D850-471B-AD0F-9FDDBF24EF0E}" type="pres">
      <dgm:prSet presAssocID="{149E510C-B9A7-447A-BE03-F611E2E4140F}" presName="spacer" presStyleCnt="0"/>
      <dgm:spPr/>
    </dgm:pt>
    <dgm:pt modelId="{3D77C663-96C3-40B1-B79E-1A2D9DAF1F9D}" type="pres">
      <dgm:prSet presAssocID="{B0EF15AE-9054-460C-999C-A4CBB432BAFC}" presName="parentText" presStyleLbl="node1" presStyleIdx="7" presStyleCnt="12">
        <dgm:presLayoutVars>
          <dgm:chMax val="0"/>
          <dgm:bulletEnabled val="1"/>
        </dgm:presLayoutVars>
      </dgm:prSet>
      <dgm:spPr/>
    </dgm:pt>
    <dgm:pt modelId="{4EDD6315-1E9C-45AE-ABA2-09D507B5004E}" type="pres">
      <dgm:prSet presAssocID="{FF1BF7E6-AE03-4A6B-B4BE-E14F8095EBD7}" presName="spacer" presStyleCnt="0"/>
      <dgm:spPr/>
    </dgm:pt>
    <dgm:pt modelId="{F1E55C9F-4556-46F2-B322-E913245B5B47}" type="pres">
      <dgm:prSet presAssocID="{D305DC2A-862B-424A-B939-C27ED64CA865}" presName="parentText" presStyleLbl="node1" presStyleIdx="8" presStyleCnt="12">
        <dgm:presLayoutVars>
          <dgm:chMax val="0"/>
          <dgm:bulletEnabled val="1"/>
        </dgm:presLayoutVars>
      </dgm:prSet>
      <dgm:spPr/>
    </dgm:pt>
    <dgm:pt modelId="{7BEBFCC2-13AF-45EB-8476-0E18BA887F62}" type="pres">
      <dgm:prSet presAssocID="{C741B866-71A3-4224-9C6A-8FEF765CC029}" presName="spacer" presStyleCnt="0"/>
      <dgm:spPr/>
    </dgm:pt>
    <dgm:pt modelId="{59C0579A-37A2-4B6F-8902-271555AFD7CE}" type="pres">
      <dgm:prSet presAssocID="{F7E98C11-183B-47AC-A05B-0627EE4CCF4B}" presName="parentText" presStyleLbl="node1" presStyleIdx="9" presStyleCnt="12">
        <dgm:presLayoutVars>
          <dgm:chMax val="0"/>
          <dgm:bulletEnabled val="1"/>
        </dgm:presLayoutVars>
      </dgm:prSet>
      <dgm:spPr/>
    </dgm:pt>
    <dgm:pt modelId="{D744E2AB-7972-4E94-AD32-B772C5ED2539}" type="pres">
      <dgm:prSet presAssocID="{8C1C1372-A825-4B51-8CF8-9E630034E250}" presName="spacer" presStyleCnt="0"/>
      <dgm:spPr/>
    </dgm:pt>
    <dgm:pt modelId="{AF378B59-3A94-46DD-BE66-FBF472C05B02}" type="pres">
      <dgm:prSet presAssocID="{AEE60A35-116A-41DB-8C17-ECD9447806CF}" presName="parentText" presStyleLbl="node1" presStyleIdx="10" presStyleCnt="12">
        <dgm:presLayoutVars>
          <dgm:chMax val="0"/>
          <dgm:bulletEnabled val="1"/>
        </dgm:presLayoutVars>
      </dgm:prSet>
      <dgm:spPr/>
    </dgm:pt>
    <dgm:pt modelId="{B02E8E78-4ADF-4947-931A-10640C70D4F5}" type="pres">
      <dgm:prSet presAssocID="{ECE4B3D7-A3BF-48F8-BE40-0E1E14309DC2}" presName="spacer" presStyleCnt="0"/>
      <dgm:spPr/>
    </dgm:pt>
    <dgm:pt modelId="{8162F402-C45A-C142-959D-7FDD62072813}" type="pres">
      <dgm:prSet presAssocID="{7DCA6E21-915F-084A-BDE2-34AA7C504421}" presName="parentText" presStyleLbl="node1" presStyleIdx="11" presStyleCnt="12">
        <dgm:presLayoutVars>
          <dgm:chMax val="0"/>
          <dgm:bulletEnabled val="1"/>
        </dgm:presLayoutVars>
      </dgm:prSet>
      <dgm:spPr/>
    </dgm:pt>
  </dgm:ptLst>
  <dgm:cxnLst>
    <dgm:cxn modelId="{57E66E06-5B9F-42C8-AAD5-974CD68C4A7D}" type="presOf" srcId="{02453B24-2543-44CF-9483-5EB4DCA99B2F}" destId="{346A10C0-A953-4629-B843-7A630FEC2AC6}" srcOrd="0" destOrd="0" presId="urn:microsoft.com/office/officeart/2005/8/layout/vList2"/>
    <dgm:cxn modelId="{801D1F08-8203-442E-8E1B-8BAC6163328B}" srcId="{FED792F0-B3C4-4416-BBFD-4FA7782412FE}" destId="{B0EF15AE-9054-460C-999C-A4CBB432BAFC}" srcOrd="7" destOrd="0" parTransId="{BF21F364-5780-472F-82B1-520A4BF26557}" sibTransId="{FF1BF7E6-AE03-4A6B-B4BE-E14F8095EBD7}"/>
    <dgm:cxn modelId="{EE78630F-C30B-44C4-A3AB-CC5EA86311AB}" type="presOf" srcId="{8B60D872-35F0-4181-9921-56060D3CCA58}" destId="{EA5C0D33-935F-4E37-B615-156589267434}" srcOrd="0" destOrd="0" presId="urn:microsoft.com/office/officeart/2005/8/layout/vList2"/>
    <dgm:cxn modelId="{9E422615-3452-409F-8588-EE2E28C5F677}" srcId="{FED792F0-B3C4-4416-BBFD-4FA7782412FE}" destId="{C7EC8300-ED0F-4184-A129-5085482EDD16}" srcOrd="2" destOrd="0" parTransId="{37BC6FD9-C6CA-45E8-844A-78DA62BBF1B6}" sibTransId="{016D0069-9A7F-4AB6-9CAE-C5947323E0F8}"/>
    <dgm:cxn modelId="{7516D31C-3182-468B-99C8-B0E5C8421270}" srcId="{FED792F0-B3C4-4416-BBFD-4FA7782412FE}" destId="{D305DC2A-862B-424A-B939-C27ED64CA865}" srcOrd="8" destOrd="0" parTransId="{F4D849FB-FACB-4E67-98A4-74855F3D35DA}" sibTransId="{C741B866-71A3-4224-9C6A-8FEF765CC029}"/>
    <dgm:cxn modelId="{1438E81D-71FF-4FA6-93B8-6D46551A2F5F}" type="presOf" srcId="{85127572-3998-4883-9AFD-06BD5DAFEC38}" destId="{718CFCE6-0186-40BE-9199-00931097C2FE}" srcOrd="0" destOrd="0" presId="urn:microsoft.com/office/officeart/2005/8/layout/vList2"/>
    <dgm:cxn modelId="{40000938-42FA-47E3-B2E8-16D56B00AC09}" type="presOf" srcId="{FED792F0-B3C4-4416-BBFD-4FA7782412FE}" destId="{D57A1AB1-9B61-43B9-8359-09EB896E1C2D}" srcOrd="0" destOrd="0" presId="urn:microsoft.com/office/officeart/2005/8/layout/vList2"/>
    <dgm:cxn modelId="{9887E642-EFC3-456E-BD11-D8DB29A988D8}" type="presOf" srcId="{C454F718-DD98-4E5F-A8FD-1E768F891D14}" destId="{780F0EA7-E60A-4527-B7D1-E1FEDA0B3560}" srcOrd="0" destOrd="0" presId="urn:microsoft.com/office/officeart/2005/8/layout/vList2"/>
    <dgm:cxn modelId="{A7AAAD4F-5B95-4826-94AA-B7D78349D428}" type="presOf" srcId="{4307340C-ACBC-4FE4-97C3-7FB207D0378C}" destId="{E4F24474-D44D-4705-892A-250FA827864D}" srcOrd="0" destOrd="0" presId="urn:microsoft.com/office/officeart/2005/8/layout/vList2"/>
    <dgm:cxn modelId="{0633D153-4BF0-46DE-9DBC-6E744D216618}" srcId="{FED792F0-B3C4-4416-BBFD-4FA7782412FE}" destId="{CE663B74-DEA2-4022-BD5B-F7FFF7DAE428}" srcOrd="3" destOrd="0" parTransId="{2E1B2A32-CC20-4D48-AD97-EE9F1A1D0D9C}" sibTransId="{CC805EAF-0022-4941-AC93-DD7C23107B5C}"/>
    <dgm:cxn modelId="{63EBC357-0D2A-4648-A28D-F4F507003361}" srcId="{FED792F0-B3C4-4416-BBFD-4FA7782412FE}" destId="{8B60D872-35F0-4181-9921-56060D3CCA58}" srcOrd="1" destOrd="0" parTransId="{7B6DF4F1-2DAC-4C4A-A267-9517FA5A06F2}" sibTransId="{3407A4D6-435B-4D40-828A-E63049ED3A00}"/>
    <dgm:cxn modelId="{551C9D5C-94D6-454E-B123-B317E1948F44}" type="presOf" srcId="{AEE60A35-116A-41DB-8C17-ECD9447806CF}" destId="{AF378B59-3A94-46DD-BE66-FBF472C05B02}" srcOrd="0" destOrd="0" presId="urn:microsoft.com/office/officeart/2005/8/layout/vList2"/>
    <dgm:cxn modelId="{AFB6256D-03CA-40BB-B8D1-2F2DAA9CBA6B}" type="presOf" srcId="{B0EF15AE-9054-460C-999C-A4CBB432BAFC}" destId="{3D77C663-96C3-40B1-B79E-1A2D9DAF1F9D}" srcOrd="0" destOrd="0" presId="urn:microsoft.com/office/officeart/2005/8/layout/vList2"/>
    <dgm:cxn modelId="{8077D17F-6555-4594-A48D-B0E89D0507A1}" type="presOf" srcId="{F7E98C11-183B-47AC-A05B-0627EE4CCF4B}" destId="{59C0579A-37A2-4B6F-8902-271555AFD7CE}" srcOrd="0" destOrd="0" presId="urn:microsoft.com/office/officeart/2005/8/layout/vList2"/>
    <dgm:cxn modelId="{46ACF193-37C7-4254-BBA7-637438408DAD}" srcId="{FED792F0-B3C4-4416-BBFD-4FA7782412FE}" destId="{C454F718-DD98-4E5F-A8FD-1E768F891D14}" srcOrd="0" destOrd="0" parTransId="{D6148A36-D085-4946-B8F0-53FA8CD04916}" sibTransId="{01E64906-5F4B-402B-8CE3-5A69C0AD765B}"/>
    <dgm:cxn modelId="{C87AC9A0-B250-4A66-B1FD-B89E8CCEB473}" srcId="{FED792F0-B3C4-4416-BBFD-4FA7782412FE}" destId="{4307340C-ACBC-4FE4-97C3-7FB207D0378C}" srcOrd="6" destOrd="0" parTransId="{37C1CE9C-58FC-40BA-BFD7-98110154B0FE}" sibTransId="{149E510C-B9A7-447A-BE03-F611E2E4140F}"/>
    <dgm:cxn modelId="{A82324AA-87E1-4DC1-B596-FF02E4CD6620}" srcId="{FED792F0-B3C4-4416-BBFD-4FA7782412FE}" destId="{85127572-3998-4883-9AFD-06BD5DAFEC38}" srcOrd="4" destOrd="0" parTransId="{AF05C83A-9E75-4126-AA3E-24B6E803F60A}" sibTransId="{69208DC2-C259-4806-A575-8969622D00CD}"/>
    <dgm:cxn modelId="{A3F7A8C9-0C2A-412B-903B-6EC05B0D880B}" srcId="{FED792F0-B3C4-4416-BBFD-4FA7782412FE}" destId="{F7E98C11-183B-47AC-A05B-0627EE4CCF4B}" srcOrd="9" destOrd="0" parTransId="{DA3E1546-1AB7-4AB9-87CB-41E7978D0CFA}" sibTransId="{8C1C1372-A825-4B51-8CF8-9E630034E250}"/>
    <dgm:cxn modelId="{26085ECD-3368-2342-9595-223341BAD469}" srcId="{FED792F0-B3C4-4416-BBFD-4FA7782412FE}" destId="{7DCA6E21-915F-084A-BDE2-34AA7C504421}" srcOrd="11" destOrd="0" parTransId="{4B24E561-5DEB-2448-ACDF-217762741948}" sibTransId="{F84C0B57-6244-E24A-B49F-D6FA6D5E36C4}"/>
    <dgm:cxn modelId="{26508AD0-48EE-4745-89CA-DC01480AF7D4}" srcId="{FED792F0-B3C4-4416-BBFD-4FA7782412FE}" destId="{AEE60A35-116A-41DB-8C17-ECD9447806CF}" srcOrd="10" destOrd="0" parTransId="{A5E06C05-3DCF-40FE-A945-9D8837E7214D}" sibTransId="{ECE4B3D7-A3BF-48F8-BE40-0E1E14309DC2}"/>
    <dgm:cxn modelId="{E1B010D1-BEF1-4BBB-A9F1-0BD98CAC9F13}" srcId="{FED792F0-B3C4-4416-BBFD-4FA7782412FE}" destId="{02453B24-2543-44CF-9483-5EB4DCA99B2F}" srcOrd="5" destOrd="0" parTransId="{DFF22A4E-AB5A-4C52-ADC3-0155E9E2A0C5}" sibTransId="{1DC794DF-9800-407C-9E45-70D040A5E28E}"/>
    <dgm:cxn modelId="{67C6F9DA-1A58-4D94-B93D-5F6521B82B62}" type="presOf" srcId="{C7EC8300-ED0F-4184-A129-5085482EDD16}" destId="{A7FB0B5C-BD43-47D4-B1B5-7D97FAD632CD}" srcOrd="0" destOrd="0" presId="urn:microsoft.com/office/officeart/2005/8/layout/vList2"/>
    <dgm:cxn modelId="{D1D51CE6-6851-4019-99F3-86BCF2207574}" type="presOf" srcId="{CE663B74-DEA2-4022-BD5B-F7FFF7DAE428}" destId="{B747DD99-7136-49B2-8043-083AE8F69A60}" srcOrd="0" destOrd="0" presId="urn:microsoft.com/office/officeart/2005/8/layout/vList2"/>
    <dgm:cxn modelId="{6CAD40E8-19E3-4C08-802C-FD43F711DF0B}" type="presOf" srcId="{D305DC2A-862B-424A-B939-C27ED64CA865}" destId="{F1E55C9F-4556-46F2-B322-E913245B5B47}" srcOrd="0" destOrd="0" presId="urn:microsoft.com/office/officeart/2005/8/layout/vList2"/>
    <dgm:cxn modelId="{3AF479FF-D329-254B-8C94-4E6266714162}" type="presOf" srcId="{7DCA6E21-915F-084A-BDE2-34AA7C504421}" destId="{8162F402-C45A-C142-959D-7FDD62072813}" srcOrd="0" destOrd="0" presId="urn:microsoft.com/office/officeart/2005/8/layout/vList2"/>
    <dgm:cxn modelId="{F201102F-7454-410A-B08E-A1A34E902424}" type="presParOf" srcId="{D57A1AB1-9B61-43B9-8359-09EB896E1C2D}" destId="{780F0EA7-E60A-4527-B7D1-E1FEDA0B3560}" srcOrd="0" destOrd="0" presId="urn:microsoft.com/office/officeart/2005/8/layout/vList2"/>
    <dgm:cxn modelId="{E42D7C06-C54B-4BDC-A938-C9C706E6D892}" type="presParOf" srcId="{D57A1AB1-9B61-43B9-8359-09EB896E1C2D}" destId="{2D7ED462-8CE2-491A-B4EC-64A634D5AC28}" srcOrd="1" destOrd="0" presId="urn:microsoft.com/office/officeart/2005/8/layout/vList2"/>
    <dgm:cxn modelId="{A7512AB0-B577-4F41-A3A8-1EAA0A374A6A}" type="presParOf" srcId="{D57A1AB1-9B61-43B9-8359-09EB896E1C2D}" destId="{EA5C0D33-935F-4E37-B615-156589267434}" srcOrd="2" destOrd="0" presId="urn:microsoft.com/office/officeart/2005/8/layout/vList2"/>
    <dgm:cxn modelId="{7D67C567-9989-4589-BA07-E0B52877C691}" type="presParOf" srcId="{D57A1AB1-9B61-43B9-8359-09EB896E1C2D}" destId="{0EA91BD0-1D09-4EC2-B142-D29558159B9B}" srcOrd="3" destOrd="0" presId="urn:microsoft.com/office/officeart/2005/8/layout/vList2"/>
    <dgm:cxn modelId="{1AC79EB6-F376-46EE-981B-DBB021CA7249}" type="presParOf" srcId="{D57A1AB1-9B61-43B9-8359-09EB896E1C2D}" destId="{A7FB0B5C-BD43-47D4-B1B5-7D97FAD632CD}" srcOrd="4" destOrd="0" presId="urn:microsoft.com/office/officeart/2005/8/layout/vList2"/>
    <dgm:cxn modelId="{410C5325-B181-4485-9D4B-AA23568C4EB1}" type="presParOf" srcId="{D57A1AB1-9B61-43B9-8359-09EB896E1C2D}" destId="{59AA729C-CD05-486C-9CD2-DBCA054600BA}" srcOrd="5" destOrd="0" presId="urn:microsoft.com/office/officeart/2005/8/layout/vList2"/>
    <dgm:cxn modelId="{72B7BB37-2491-4138-BF29-7983DC1E7CDA}" type="presParOf" srcId="{D57A1AB1-9B61-43B9-8359-09EB896E1C2D}" destId="{B747DD99-7136-49B2-8043-083AE8F69A60}" srcOrd="6" destOrd="0" presId="urn:microsoft.com/office/officeart/2005/8/layout/vList2"/>
    <dgm:cxn modelId="{71A53392-F8FA-449B-A1D5-EF6B8DCAFECD}" type="presParOf" srcId="{D57A1AB1-9B61-43B9-8359-09EB896E1C2D}" destId="{69B2798C-5E0A-4872-ABE7-A95E283AB6B8}" srcOrd="7" destOrd="0" presId="urn:microsoft.com/office/officeart/2005/8/layout/vList2"/>
    <dgm:cxn modelId="{43DDE8AC-8245-4243-94B9-567ED22F649F}" type="presParOf" srcId="{D57A1AB1-9B61-43B9-8359-09EB896E1C2D}" destId="{718CFCE6-0186-40BE-9199-00931097C2FE}" srcOrd="8" destOrd="0" presId="urn:microsoft.com/office/officeart/2005/8/layout/vList2"/>
    <dgm:cxn modelId="{65E1D687-328F-4DA2-8B16-4F7AA93DC2B3}" type="presParOf" srcId="{D57A1AB1-9B61-43B9-8359-09EB896E1C2D}" destId="{484640FE-619F-4785-B475-6CE9B689D2EA}" srcOrd="9" destOrd="0" presId="urn:microsoft.com/office/officeart/2005/8/layout/vList2"/>
    <dgm:cxn modelId="{3EF624DD-CE10-46AF-B44D-6FFFBB5FC0D7}" type="presParOf" srcId="{D57A1AB1-9B61-43B9-8359-09EB896E1C2D}" destId="{346A10C0-A953-4629-B843-7A630FEC2AC6}" srcOrd="10" destOrd="0" presId="urn:microsoft.com/office/officeart/2005/8/layout/vList2"/>
    <dgm:cxn modelId="{016711A8-308C-4F56-A321-70F255A242E3}" type="presParOf" srcId="{D57A1AB1-9B61-43B9-8359-09EB896E1C2D}" destId="{EE1C267E-BD63-4452-B933-1132B0590EFA}" srcOrd="11" destOrd="0" presId="urn:microsoft.com/office/officeart/2005/8/layout/vList2"/>
    <dgm:cxn modelId="{62A1E1C9-A70D-41AE-BEB3-DF959322431A}" type="presParOf" srcId="{D57A1AB1-9B61-43B9-8359-09EB896E1C2D}" destId="{E4F24474-D44D-4705-892A-250FA827864D}" srcOrd="12" destOrd="0" presId="urn:microsoft.com/office/officeart/2005/8/layout/vList2"/>
    <dgm:cxn modelId="{6AAC5EFF-C654-41D9-9BD2-C3F86DCD19FD}" type="presParOf" srcId="{D57A1AB1-9B61-43B9-8359-09EB896E1C2D}" destId="{2773B128-D850-471B-AD0F-9FDDBF24EF0E}" srcOrd="13" destOrd="0" presId="urn:microsoft.com/office/officeart/2005/8/layout/vList2"/>
    <dgm:cxn modelId="{1BE7CC63-391D-450F-BF22-05D57DC2ABFC}" type="presParOf" srcId="{D57A1AB1-9B61-43B9-8359-09EB896E1C2D}" destId="{3D77C663-96C3-40B1-B79E-1A2D9DAF1F9D}" srcOrd="14" destOrd="0" presId="urn:microsoft.com/office/officeart/2005/8/layout/vList2"/>
    <dgm:cxn modelId="{E4CF584B-5107-4029-964C-128A80C02C42}" type="presParOf" srcId="{D57A1AB1-9B61-43B9-8359-09EB896E1C2D}" destId="{4EDD6315-1E9C-45AE-ABA2-09D507B5004E}" srcOrd="15" destOrd="0" presId="urn:microsoft.com/office/officeart/2005/8/layout/vList2"/>
    <dgm:cxn modelId="{9C956787-27BE-4E3D-8F97-59C2B9277CA9}" type="presParOf" srcId="{D57A1AB1-9B61-43B9-8359-09EB896E1C2D}" destId="{F1E55C9F-4556-46F2-B322-E913245B5B47}" srcOrd="16" destOrd="0" presId="urn:microsoft.com/office/officeart/2005/8/layout/vList2"/>
    <dgm:cxn modelId="{4EC16FBB-D8C9-476D-A9FE-B20B30261429}" type="presParOf" srcId="{D57A1AB1-9B61-43B9-8359-09EB896E1C2D}" destId="{7BEBFCC2-13AF-45EB-8476-0E18BA887F62}" srcOrd="17" destOrd="0" presId="urn:microsoft.com/office/officeart/2005/8/layout/vList2"/>
    <dgm:cxn modelId="{B108DF2F-7508-4C38-B0A1-FC566680AA5B}" type="presParOf" srcId="{D57A1AB1-9B61-43B9-8359-09EB896E1C2D}" destId="{59C0579A-37A2-4B6F-8902-271555AFD7CE}" srcOrd="18" destOrd="0" presId="urn:microsoft.com/office/officeart/2005/8/layout/vList2"/>
    <dgm:cxn modelId="{AB0ECFC8-4D07-475B-8F39-99C74EE4FBC3}" type="presParOf" srcId="{D57A1AB1-9B61-43B9-8359-09EB896E1C2D}" destId="{D744E2AB-7972-4E94-AD32-B772C5ED2539}" srcOrd="19" destOrd="0" presId="urn:microsoft.com/office/officeart/2005/8/layout/vList2"/>
    <dgm:cxn modelId="{EBEF48C5-C195-49E2-AEFB-1E0FE1218D28}" type="presParOf" srcId="{D57A1AB1-9B61-43B9-8359-09EB896E1C2D}" destId="{AF378B59-3A94-46DD-BE66-FBF472C05B02}" srcOrd="20" destOrd="0" presId="urn:microsoft.com/office/officeart/2005/8/layout/vList2"/>
    <dgm:cxn modelId="{18E8C136-B124-9144-98A6-859AEE613178}" type="presParOf" srcId="{D57A1AB1-9B61-43B9-8359-09EB896E1C2D}" destId="{B02E8E78-4ADF-4947-931A-10640C70D4F5}" srcOrd="21" destOrd="0" presId="urn:microsoft.com/office/officeart/2005/8/layout/vList2"/>
    <dgm:cxn modelId="{823BE722-5C5A-284C-98CE-61B75F7DE246}" type="presParOf" srcId="{D57A1AB1-9B61-43B9-8359-09EB896E1C2D}" destId="{8162F402-C45A-C142-959D-7FDD62072813}"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A0B28E-1364-4AF2-9A09-D5548748632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99D342F-A087-4190-BCA7-77A78D24DE75}">
      <dgm:prSet custT="1"/>
      <dgm:spPr/>
      <dgm:t>
        <a:bodyPr/>
        <a:lstStyle/>
        <a:p>
          <a:pPr>
            <a:lnSpc>
              <a:spcPct val="100000"/>
            </a:lnSpc>
          </a:pPr>
          <a:r>
            <a:rPr lang="en-US" sz="1400" b="0" i="0" baseline="0" dirty="0"/>
            <a:t>Turbo mode is capped at 3800 MHz, even with settings above this limit (e.g., 4000 MHz, 4200 MHz).</a:t>
          </a:r>
          <a:endParaRPr lang="en-US" sz="1400" dirty="0"/>
        </a:p>
      </dgm:t>
    </dgm:pt>
    <dgm:pt modelId="{EE052E9F-CE5F-442B-8D24-D5DD8D2E0A58}" type="parTrans" cxnId="{BED8C0BA-DCA3-4BB9-8588-7053B91AEE2A}">
      <dgm:prSet/>
      <dgm:spPr/>
      <dgm:t>
        <a:bodyPr/>
        <a:lstStyle/>
        <a:p>
          <a:endParaRPr lang="en-US"/>
        </a:p>
      </dgm:t>
    </dgm:pt>
    <dgm:pt modelId="{39BB87D8-7836-4974-AA63-BD39A7CC4625}" type="sibTrans" cxnId="{BED8C0BA-DCA3-4BB9-8588-7053B91AEE2A}">
      <dgm:prSet/>
      <dgm:spPr/>
      <dgm:t>
        <a:bodyPr/>
        <a:lstStyle/>
        <a:p>
          <a:pPr>
            <a:lnSpc>
              <a:spcPct val="100000"/>
            </a:lnSpc>
          </a:pPr>
          <a:endParaRPr lang="en-US"/>
        </a:p>
      </dgm:t>
    </dgm:pt>
    <dgm:pt modelId="{18D2143F-7C2E-4492-88B9-E2853B435306}">
      <dgm:prSet custT="1"/>
      <dgm:spPr/>
      <dgm:t>
        <a:bodyPr/>
        <a:lstStyle/>
        <a:p>
          <a:pPr>
            <a:lnSpc>
              <a:spcPct val="100000"/>
            </a:lnSpc>
          </a:pPr>
          <a:r>
            <a:rPr lang="en-US" sz="1400" b="0" i="0" baseline="0" dirty="0"/>
            <a:t>Higher CPU frequency improves performance by executing more instructions per second.</a:t>
          </a:r>
          <a:endParaRPr lang="en-US" sz="1400" dirty="0"/>
        </a:p>
      </dgm:t>
    </dgm:pt>
    <dgm:pt modelId="{D9893D8E-F46D-48DC-821A-AFA9E5749DA7}" type="parTrans" cxnId="{49AF7463-3702-4B28-8794-594AFBA03724}">
      <dgm:prSet/>
      <dgm:spPr/>
      <dgm:t>
        <a:bodyPr/>
        <a:lstStyle/>
        <a:p>
          <a:endParaRPr lang="en-US"/>
        </a:p>
      </dgm:t>
    </dgm:pt>
    <dgm:pt modelId="{34563BC1-A8EA-4E00-B6C6-9A51DCA0E192}" type="sibTrans" cxnId="{49AF7463-3702-4B28-8794-594AFBA03724}">
      <dgm:prSet/>
      <dgm:spPr/>
      <dgm:t>
        <a:bodyPr/>
        <a:lstStyle/>
        <a:p>
          <a:pPr>
            <a:lnSpc>
              <a:spcPct val="100000"/>
            </a:lnSpc>
          </a:pPr>
          <a:endParaRPr lang="en-US"/>
        </a:p>
      </dgm:t>
    </dgm:pt>
    <dgm:pt modelId="{09B435BC-F755-4C0F-868B-E19BFCB4C5F0}">
      <dgm:prSet custT="1"/>
      <dgm:spPr/>
      <dgm:t>
        <a:bodyPr/>
        <a:lstStyle/>
        <a:p>
          <a:pPr>
            <a:lnSpc>
              <a:spcPct val="100000"/>
            </a:lnSpc>
          </a:pPr>
          <a:r>
            <a:rPr lang="en-US" sz="1400" b="0" i="0" baseline="0" dirty="0"/>
            <a:t>Turbo mode temporarily increases frequency within thermal and power constraints. </a:t>
          </a:r>
          <a:endParaRPr lang="en-US" sz="1400" dirty="0"/>
        </a:p>
      </dgm:t>
    </dgm:pt>
    <dgm:pt modelId="{6D8C8097-229E-4059-880E-363977683AE7}" type="parTrans" cxnId="{CB59E880-5FD8-4215-9B54-15C0A63B4A07}">
      <dgm:prSet/>
      <dgm:spPr/>
      <dgm:t>
        <a:bodyPr/>
        <a:lstStyle/>
        <a:p>
          <a:endParaRPr lang="en-US"/>
        </a:p>
      </dgm:t>
    </dgm:pt>
    <dgm:pt modelId="{8BD20C00-74B9-49D4-AE40-57FEA5906DD3}" type="sibTrans" cxnId="{CB59E880-5FD8-4215-9B54-15C0A63B4A07}">
      <dgm:prSet/>
      <dgm:spPr/>
      <dgm:t>
        <a:bodyPr/>
        <a:lstStyle/>
        <a:p>
          <a:endParaRPr lang="en-US"/>
        </a:p>
      </dgm:t>
    </dgm:pt>
    <dgm:pt modelId="{961F6776-6069-45C0-BB9E-2A373BFEA2B9}" type="pres">
      <dgm:prSet presAssocID="{BEA0B28E-1364-4AF2-9A09-D55487486320}" presName="root" presStyleCnt="0">
        <dgm:presLayoutVars>
          <dgm:dir/>
          <dgm:resizeHandles val="exact"/>
        </dgm:presLayoutVars>
      </dgm:prSet>
      <dgm:spPr/>
    </dgm:pt>
    <dgm:pt modelId="{67A95E0B-0DEB-45F0-B5B2-64D653D82FEE}" type="pres">
      <dgm:prSet presAssocID="{BEA0B28E-1364-4AF2-9A09-D55487486320}" presName="container" presStyleCnt="0">
        <dgm:presLayoutVars>
          <dgm:dir/>
          <dgm:resizeHandles val="exact"/>
        </dgm:presLayoutVars>
      </dgm:prSet>
      <dgm:spPr/>
    </dgm:pt>
    <dgm:pt modelId="{CADC78A2-1DC8-4A34-B471-68AB8F14132A}" type="pres">
      <dgm:prSet presAssocID="{499D342F-A087-4190-BCA7-77A78D24DE75}" presName="compNode" presStyleCnt="0"/>
      <dgm:spPr/>
    </dgm:pt>
    <dgm:pt modelId="{A8079037-E817-4E47-82FA-B5352568B149}" type="pres">
      <dgm:prSet presAssocID="{499D342F-A087-4190-BCA7-77A78D24DE75}" presName="iconBgRect" presStyleLbl="bgShp" presStyleIdx="0" presStyleCnt="3"/>
      <dgm:spPr/>
    </dgm:pt>
    <dgm:pt modelId="{1B62B862-327F-4E8B-8F93-C97E795DBB65}" type="pres">
      <dgm:prSet presAssocID="{499D342F-A087-4190-BCA7-77A78D24DE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0F032CE3-A31E-4139-91EF-C77AF4A2F1BF}" type="pres">
      <dgm:prSet presAssocID="{499D342F-A087-4190-BCA7-77A78D24DE75}" presName="spaceRect" presStyleCnt="0"/>
      <dgm:spPr/>
    </dgm:pt>
    <dgm:pt modelId="{212C4F53-A50C-47EA-82C9-710021746DA2}" type="pres">
      <dgm:prSet presAssocID="{499D342F-A087-4190-BCA7-77A78D24DE75}" presName="textRect" presStyleLbl="revTx" presStyleIdx="0" presStyleCnt="3">
        <dgm:presLayoutVars>
          <dgm:chMax val="1"/>
          <dgm:chPref val="1"/>
        </dgm:presLayoutVars>
      </dgm:prSet>
      <dgm:spPr/>
    </dgm:pt>
    <dgm:pt modelId="{C4E49729-A70E-4F22-B70F-CA8AF301CFAD}" type="pres">
      <dgm:prSet presAssocID="{39BB87D8-7836-4974-AA63-BD39A7CC4625}" presName="sibTrans" presStyleLbl="sibTrans2D1" presStyleIdx="0" presStyleCnt="0"/>
      <dgm:spPr/>
    </dgm:pt>
    <dgm:pt modelId="{C402FBDC-4E6D-43AA-BA86-B128D7E1C20F}" type="pres">
      <dgm:prSet presAssocID="{18D2143F-7C2E-4492-88B9-E2853B435306}" presName="compNode" presStyleCnt="0"/>
      <dgm:spPr/>
    </dgm:pt>
    <dgm:pt modelId="{C7B30072-CAA7-4992-A6A0-3A27E6E941C8}" type="pres">
      <dgm:prSet presAssocID="{18D2143F-7C2E-4492-88B9-E2853B435306}" presName="iconBgRect" presStyleLbl="bgShp" presStyleIdx="1" presStyleCnt="3"/>
      <dgm:spPr/>
    </dgm:pt>
    <dgm:pt modelId="{F0A745F6-F016-4CF4-9305-695C2F2932E2}" type="pres">
      <dgm:prSet presAssocID="{18D2143F-7C2E-4492-88B9-E2853B4353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44191489-1927-4F74-B518-5592478FE965}" type="pres">
      <dgm:prSet presAssocID="{18D2143F-7C2E-4492-88B9-E2853B435306}" presName="spaceRect" presStyleCnt="0"/>
      <dgm:spPr/>
    </dgm:pt>
    <dgm:pt modelId="{C3E4926B-C38B-4D3C-B27D-8A7F70469037}" type="pres">
      <dgm:prSet presAssocID="{18D2143F-7C2E-4492-88B9-E2853B435306}" presName="textRect" presStyleLbl="revTx" presStyleIdx="1" presStyleCnt="3">
        <dgm:presLayoutVars>
          <dgm:chMax val="1"/>
          <dgm:chPref val="1"/>
        </dgm:presLayoutVars>
      </dgm:prSet>
      <dgm:spPr/>
    </dgm:pt>
    <dgm:pt modelId="{7F8D94B7-4F42-4CD1-B5A3-0C52DBFFC834}" type="pres">
      <dgm:prSet presAssocID="{34563BC1-A8EA-4E00-B6C6-9A51DCA0E192}" presName="sibTrans" presStyleLbl="sibTrans2D1" presStyleIdx="0" presStyleCnt="0"/>
      <dgm:spPr/>
    </dgm:pt>
    <dgm:pt modelId="{584E32E1-EADE-4B96-A8DC-EA8BE5AA1D0E}" type="pres">
      <dgm:prSet presAssocID="{09B435BC-F755-4C0F-868B-E19BFCB4C5F0}" presName="compNode" presStyleCnt="0"/>
      <dgm:spPr/>
    </dgm:pt>
    <dgm:pt modelId="{C7ABE6C8-39ED-4B0B-9312-189660B31247}" type="pres">
      <dgm:prSet presAssocID="{09B435BC-F755-4C0F-868B-E19BFCB4C5F0}" presName="iconBgRect" presStyleLbl="bgShp" presStyleIdx="2" presStyleCnt="3"/>
      <dgm:spPr/>
    </dgm:pt>
    <dgm:pt modelId="{2B548F25-0D56-4777-9D37-AF39590F590D}" type="pres">
      <dgm:prSet presAssocID="{09B435BC-F755-4C0F-868B-E19BFCB4C5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gh Voltage"/>
        </a:ext>
      </dgm:extLst>
    </dgm:pt>
    <dgm:pt modelId="{3109434F-7BBF-480D-8E7D-9F0CD1E6E42E}" type="pres">
      <dgm:prSet presAssocID="{09B435BC-F755-4C0F-868B-E19BFCB4C5F0}" presName="spaceRect" presStyleCnt="0"/>
      <dgm:spPr/>
    </dgm:pt>
    <dgm:pt modelId="{82FABB5F-2B3A-4D37-A125-03B10A441092}" type="pres">
      <dgm:prSet presAssocID="{09B435BC-F755-4C0F-868B-E19BFCB4C5F0}" presName="textRect" presStyleLbl="revTx" presStyleIdx="2" presStyleCnt="3">
        <dgm:presLayoutVars>
          <dgm:chMax val="1"/>
          <dgm:chPref val="1"/>
        </dgm:presLayoutVars>
      </dgm:prSet>
      <dgm:spPr/>
    </dgm:pt>
  </dgm:ptLst>
  <dgm:cxnLst>
    <dgm:cxn modelId="{B318863D-8EEB-45DD-82B0-E7D6F94E31ED}" type="presOf" srcId="{09B435BC-F755-4C0F-868B-E19BFCB4C5F0}" destId="{82FABB5F-2B3A-4D37-A125-03B10A441092}" srcOrd="0" destOrd="0" presId="urn:microsoft.com/office/officeart/2018/2/layout/IconCircleList"/>
    <dgm:cxn modelId="{76433F4E-1F68-4A25-A144-6B5B34161F32}" type="presOf" srcId="{34563BC1-A8EA-4E00-B6C6-9A51DCA0E192}" destId="{7F8D94B7-4F42-4CD1-B5A3-0C52DBFFC834}" srcOrd="0" destOrd="0" presId="urn:microsoft.com/office/officeart/2018/2/layout/IconCircleList"/>
    <dgm:cxn modelId="{CE00AB5F-DC26-48E1-94EC-0583659A04F0}" type="presOf" srcId="{BEA0B28E-1364-4AF2-9A09-D55487486320}" destId="{961F6776-6069-45C0-BB9E-2A373BFEA2B9}" srcOrd="0" destOrd="0" presId="urn:microsoft.com/office/officeart/2018/2/layout/IconCircleList"/>
    <dgm:cxn modelId="{49AF7463-3702-4B28-8794-594AFBA03724}" srcId="{BEA0B28E-1364-4AF2-9A09-D55487486320}" destId="{18D2143F-7C2E-4492-88B9-E2853B435306}" srcOrd="1" destOrd="0" parTransId="{D9893D8E-F46D-48DC-821A-AFA9E5749DA7}" sibTransId="{34563BC1-A8EA-4E00-B6C6-9A51DCA0E192}"/>
    <dgm:cxn modelId="{99D35B6B-52CB-4AAC-BEEA-B0DEC0A68E87}" type="presOf" srcId="{39BB87D8-7836-4974-AA63-BD39A7CC4625}" destId="{C4E49729-A70E-4F22-B70F-CA8AF301CFAD}" srcOrd="0" destOrd="0" presId="urn:microsoft.com/office/officeart/2018/2/layout/IconCircleList"/>
    <dgm:cxn modelId="{CB59E880-5FD8-4215-9B54-15C0A63B4A07}" srcId="{BEA0B28E-1364-4AF2-9A09-D55487486320}" destId="{09B435BC-F755-4C0F-868B-E19BFCB4C5F0}" srcOrd="2" destOrd="0" parTransId="{6D8C8097-229E-4059-880E-363977683AE7}" sibTransId="{8BD20C00-74B9-49D4-AE40-57FEA5906DD3}"/>
    <dgm:cxn modelId="{D24175B1-EF84-4542-BB92-28E0301A08D7}" type="presOf" srcId="{18D2143F-7C2E-4492-88B9-E2853B435306}" destId="{C3E4926B-C38B-4D3C-B27D-8A7F70469037}" srcOrd="0" destOrd="0" presId="urn:microsoft.com/office/officeart/2018/2/layout/IconCircleList"/>
    <dgm:cxn modelId="{BED8C0BA-DCA3-4BB9-8588-7053B91AEE2A}" srcId="{BEA0B28E-1364-4AF2-9A09-D55487486320}" destId="{499D342F-A087-4190-BCA7-77A78D24DE75}" srcOrd="0" destOrd="0" parTransId="{EE052E9F-CE5F-442B-8D24-D5DD8D2E0A58}" sibTransId="{39BB87D8-7836-4974-AA63-BD39A7CC4625}"/>
    <dgm:cxn modelId="{BA9409BC-CCD8-4C92-9C19-D0EBC5AF71C3}" type="presOf" srcId="{499D342F-A087-4190-BCA7-77A78D24DE75}" destId="{212C4F53-A50C-47EA-82C9-710021746DA2}" srcOrd="0" destOrd="0" presId="urn:microsoft.com/office/officeart/2018/2/layout/IconCircleList"/>
    <dgm:cxn modelId="{400B5594-2CCB-40A6-B9F4-C8405859399F}" type="presParOf" srcId="{961F6776-6069-45C0-BB9E-2A373BFEA2B9}" destId="{67A95E0B-0DEB-45F0-B5B2-64D653D82FEE}" srcOrd="0" destOrd="0" presId="urn:microsoft.com/office/officeart/2018/2/layout/IconCircleList"/>
    <dgm:cxn modelId="{2BD56ECF-98B4-43DE-AB44-DFE1BEF9A3E6}" type="presParOf" srcId="{67A95E0B-0DEB-45F0-B5B2-64D653D82FEE}" destId="{CADC78A2-1DC8-4A34-B471-68AB8F14132A}" srcOrd="0" destOrd="0" presId="urn:microsoft.com/office/officeart/2018/2/layout/IconCircleList"/>
    <dgm:cxn modelId="{63AF9CAC-3CD8-44CF-AE69-706E52A8C8B8}" type="presParOf" srcId="{CADC78A2-1DC8-4A34-B471-68AB8F14132A}" destId="{A8079037-E817-4E47-82FA-B5352568B149}" srcOrd="0" destOrd="0" presId="urn:microsoft.com/office/officeart/2018/2/layout/IconCircleList"/>
    <dgm:cxn modelId="{2BE8B10F-6F24-47DA-A55B-32238D125465}" type="presParOf" srcId="{CADC78A2-1DC8-4A34-B471-68AB8F14132A}" destId="{1B62B862-327F-4E8B-8F93-C97E795DBB65}" srcOrd="1" destOrd="0" presId="urn:microsoft.com/office/officeart/2018/2/layout/IconCircleList"/>
    <dgm:cxn modelId="{C6F95A77-724A-4020-A7D1-0D5D9F8FB909}" type="presParOf" srcId="{CADC78A2-1DC8-4A34-B471-68AB8F14132A}" destId="{0F032CE3-A31E-4139-91EF-C77AF4A2F1BF}" srcOrd="2" destOrd="0" presId="urn:microsoft.com/office/officeart/2018/2/layout/IconCircleList"/>
    <dgm:cxn modelId="{4F7CD1A1-926B-4E4D-9EFB-D4F624DF7A12}" type="presParOf" srcId="{CADC78A2-1DC8-4A34-B471-68AB8F14132A}" destId="{212C4F53-A50C-47EA-82C9-710021746DA2}" srcOrd="3" destOrd="0" presId="urn:microsoft.com/office/officeart/2018/2/layout/IconCircleList"/>
    <dgm:cxn modelId="{8C14476E-AA39-4747-8378-40AA58BFAE92}" type="presParOf" srcId="{67A95E0B-0DEB-45F0-B5B2-64D653D82FEE}" destId="{C4E49729-A70E-4F22-B70F-CA8AF301CFAD}" srcOrd="1" destOrd="0" presId="urn:microsoft.com/office/officeart/2018/2/layout/IconCircleList"/>
    <dgm:cxn modelId="{4A2F0C4A-ADF0-4871-AAE4-0A4D370BC652}" type="presParOf" srcId="{67A95E0B-0DEB-45F0-B5B2-64D653D82FEE}" destId="{C402FBDC-4E6D-43AA-BA86-B128D7E1C20F}" srcOrd="2" destOrd="0" presId="urn:microsoft.com/office/officeart/2018/2/layout/IconCircleList"/>
    <dgm:cxn modelId="{0BBCC7FA-715C-4FEE-8E55-3ADB4AF4EA3E}" type="presParOf" srcId="{C402FBDC-4E6D-43AA-BA86-B128D7E1C20F}" destId="{C7B30072-CAA7-4992-A6A0-3A27E6E941C8}" srcOrd="0" destOrd="0" presId="urn:microsoft.com/office/officeart/2018/2/layout/IconCircleList"/>
    <dgm:cxn modelId="{02A73747-0627-48BB-ADAF-9B30DBD37367}" type="presParOf" srcId="{C402FBDC-4E6D-43AA-BA86-B128D7E1C20F}" destId="{F0A745F6-F016-4CF4-9305-695C2F2932E2}" srcOrd="1" destOrd="0" presId="urn:microsoft.com/office/officeart/2018/2/layout/IconCircleList"/>
    <dgm:cxn modelId="{342D33A4-2053-47EE-9C00-394574ED5467}" type="presParOf" srcId="{C402FBDC-4E6D-43AA-BA86-B128D7E1C20F}" destId="{44191489-1927-4F74-B518-5592478FE965}" srcOrd="2" destOrd="0" presId="urn:microsoft.com/office/officeart/2018/2/layout/IconCircleList"/>
    <dgm:cxn modelId="{2F1809A6-5B89-43FA-A129-6DA1CFC31A5F}" type="presParOf" srcId="{C402FBDC-4E6D-43AA-BA86-B128D7E1C20F}" destId="{C3E4926B-C38B-4D3C-B27D-8A7F70469037}" srcOrd="3" destOrd="0" presId="urn:microsoft.com/office/officeart/2018/2/layout/IconCircleList"/>
    <dgm:cxn modelId="{27A2FD48-D6AC-4092-9958-1E732EEAD2F3}" type="presParOf" srcId="{67A95E0B-0DEB-45F0-B5B2-64D653D82FEE}" destId="{7F8D94B7-4F42-4CD1-B5A3-0C52DBFFC834}" srcOrd="3" destOrd="0" presId="urn:microsoft.com/office/officeart/2018/2/layout/IconCircleList"/>
    <dgm:cxn modelId="{071D4BBF-611A-4D99-8BFA-4ED9C8B66623}" type="presParOf" srcId="{67A95E0B-0DEB-45F0-B5B2-64D653D82FEE}" destId="{584E32E1-EADE-4B96-A8DC-EA8BE5AA1D0E}" srcOrd="4" destOrd="0" presId="urn:microsoft.com/office/officeart/2018/2/layout/IconCircleList"/>
    <dgm:cxn modelId="{0791B475-F0C3-4F0E-B755-7AE8520775C7}" type="presParOf" srcId="{584E32E1-EADE-4B96-A8DC-EA8BE5AA1D0E}" destId="{C7ABE6C8-39ED-4B0B-9312-189660B31247}" srcOrd="0" destOrd="0" presId="urn:microsoft.com/office/officeart/2018/2/layout/IconCircleList"/>
    <dgm:cxn modelId="{3D345813-8E64-4D2D-8330-371C63FC9978}" type="presParOf" srcId="{584E32E1-EADE-4B96-A8DC-EA8BE5AA1D0E}" destId="{2B548F25-0D56-4777-9D37-AF39590F590D}" srcOrd="1" destOrd="0" presId="urn:microsoft.com/office/officeart/2018/2/layout/IconCircleList"/>
    <dgm:cxn modelId="{AAFA5B49-44D2-419A-B266-4596171F65C8}" type="presParOf" srcId="{584E32E1-EADE-4B96-A8DC-EA8BE5AA1D0E}" destId="{3109434F-7BBF-480D-8E7D-9F0CD1E6E42E}" srcOrd="2" destOrd="0" presId="urn:microsoft.com/office/officeart/2018/2/layout/IconCircleList"/>
    <dgm:cxn modelId="{552D47D4-DDDC-48CF-94E3-39EF3C310B94}" type="presParOf" srcId="{584E32E1-EADE-4B96-A8DC-EA8BE5AA1D0E}" destId="{82FABB5F-2B3A-4D37-A125-03B10A44109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066FAE-A873-4221-98F0-2DFD44AB0A0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C075FE2-3BE7-4A51-B584-DC68D31FF5C4}">
      <dgm:prSet custT="1"/>
      <dgm:spPr/>
      <dgm:t>
        <a:bodyPr/>
        <a:lstStyle/>
        <a:p>
          <a:pPr>
            <a:lnSpc>
              <a:spcPct val="100000"/>
            </a:lnSpc>
          </a:pPr>
          <a:r>
            <a:rPr lang="en-US" sz="1600" dirty="0"/>
            <a:t>Force region bottleneck: accounts for approximately 81-83% of runtime in both single (SP) and double precision (DP) </a:t>
          </a:r>
        </a:p>
      </dgm:t>
    </dgm:pt>
    <dgm:pt modelId="{9BEE766A-51BD-42F2-B647-6A913DEB74C5}" type="parTrans" cxnId="{5AA0B9D5-36E2-4373-A2BC-44774C14592D}">
      <dgm:prSet/>
      <dgm:spPr/>
      <dgm:t>
        <a:bodyPr/>
        <a:lstStyle/>
        <a:p>
          <a:endParaRPr lang="en-US"/>
        </a:p>
      </dgm:t>
    </dgm:pt>
    <dgm:pt modelId="{703578FC-46F6-481C-97CA-DE9B377F6712}" type="sibTrans" cxnId="{5AA0B9D5-36E2-4373-A2BC-44774C14592D}">
      <dgm:prSet/>
      <dgm:spPr/>
      <dgm:t>
        <a:bodyPr/>
        <a:lstStyle/>
        <a:p>
          <a:endParaRPr lang="en-US"/>
        </a:p>
      </dgm:t>
    </dgm:pt>
    <dgm:pt modelId="{EDD6C7A0-6525-4221-9041-17F742FD24B4}">
      <dgm:prSet custT="1"/>
      <dgm:spPr/>
      <dgm:t>
        <a:bodyPr/>
        <a:lstStyle/>
        <a:p>
          <a:pPr>
            <a:lnSpc>
              <a:spcPct val="100000"/>
            </a:lnSpc>
          </a:pPr>
          <a:r>
            <a:rPr lang="en-DE" sz="1600" dirty="0"/>
            <a:t>Runtime decreases with increasing SIMD width in force region and</a:t>
          </a:r>
          <a:r>
            <a:rPr lang="en-US" sz="1600" b="0" i="0" dirty="0"/>
            <a:t> </a:t>
          </a:r>
          <a:r>
            <a:rPr lang="en-DE" sz="1600" b="0" i="0" dirty="0"/>
            <a:t>t</a:t>
          </a:r>
          <a:r>
            <a:rPr lang="en-US" sz="1600" b="0" i="0" dirty="0"/>
            <a:t>he </a:t>
          </a:r>
          <a:r>
            <a:rPr lang="en-DE" sz="1600" b="0" i="0" dirty="0"/>
            <a:t>re</a:t>
          </a:r>
          <a:r>
            <a:rPr lang="en-US" sz="1600" b="0" i="0" dirty="0"/>
            <a:t>neighboring region</a:t>
          </a:r>
          <a:r>
            <a:rPr lang="en-DE" sz="1600" b="0" i="0" dirty="0"/>
            <a:t> shows no improvement</a:t>
          </a:r>
          <a:endParaRPr lang="en-US" sz="1600" dirty="0"/>
        </a:p>
      </dgm:t>
    </dgm:pt>
    <dgm:pt modelId="{A5FC951D-9568-4C73-A202-5A71103EBDCF}" type="parTrans" cxnId="{A2DB7A1E-6091-4BA3-9731-B37495D5E5BD}">
      <dgm:prSet/>
      <dgm:spPr/>
      <dgm:t>
        <a:bodyPr/>
        <a:lstStyle/>
        <a:p>
          <a:endParaRPr lang="en-US"/>
        </a:p>
      </dgm:t>
    </dgm:pt>
    <dgm:pt modelId="{746F90CE-E36F-41A1-9A50-A55ECD07A867}" type="sibTrans" cxnId="{A2DB7A1E-6091-4BA3-9731-B37495D5E5BD}">
      <dgm:prSet/>
      <dgm:spPr/>
      <dgm:t>
        <a:bodyPr/>
        <a:lstStyle/>
        <a:p>
          <a:endParaRPr lang="en-US"/>
        </a:p>
      </dgm:t>
    </dgm:pt>
    <dgm:pt modelId="{E80E7761-0ACB-4DA9-8659-8B7695B90C39}">
      <dgm:prSet custT="1"/>
      <dgm:spPr/>
      <dgm:t>
        <a:bodyPr/>
        <a:lstStyle/>
        <a:p>
          <a:pPr>
            <a:lnSpc>
              <a:spcPct val="100000"/>
            </a:lnSpc>
          </a:pPr>
          <a:r>
            <a:rPr lang="en-US" sz="1600" dirty="0"/>
            <a:t>Half neighbor (HN) strategy advantage: scalar case improvement by reducing neighbor list update costs at each timestep</a:t>
          </a:r>
        </a:p>
      </dgm:t>
    </dgm:pt>
    <dgm:pt modelId="{667E3DC3-C4F2-45BD-ADC0-346E43F887C1}" type="parTrans" cxnId="{EDECABF1-8CA0-43D0-9DA6-536FC6E6C10A}">
      <dgm:prSet/>
      <dgm:spPr/>
      <dgm:t>
        <a:bodyPr/>
        <a:lstStyle/>
        <a:p>
          <a:endParaRPr lang="en-US"/>
        </a:p>
      </dgm:t>
    </dgm:pt>
    <dgm:pt modelId="{FBC06AD1-1F2E-47AC-AE7E-1EA794F7F4AC}" type="sibTrans" cxnId="{EDECABF1-8CA0-43D0-9DA6-536FC6E6C10A}">
      <dgm:prSet/>
      <dgm:spPr/>
      <dgm:t>
        <a:bodyPr/>
        <a:lstStyle/>
        <a:p>
          <a:endParaRPr lang="en-US"/>
        </a:p>
      </dgm:t>
    </dgm:pt>
    <dgm:pt modelId="{0530BEAD-F6E0-4443-AE37-93ED741E4B8C}" type="pres">
      <dgm:prSet presAssocID="{9B066FAE-A873-4221-98F0-2DFD44AB0A0A}" presName="root" presStyleCnt="0">
        <dgm:presLayoutVars>
          <dgm:dir/>
          <dgm:resizeHandles val="exact"/>
        </dgm:presLayoutVars>
      </dgm:prSet>
      <dgm:spPr/>
    </dgm:pt>
    <dgm:pt modelId="{51ABBF88-633D-40A1-8219-97E88A4C7951}" type="pres">
      <dgm:prSet presAssocID="{FC075FE2-3BE7-4A51-B584-DC68D31FF5C4}" presName="compNode" presStyleCnt="0"/>
      <dgm:spPr/>
    </dgm:pt>
    <dgm:pt modelId="{AD603691-5562-4259-97D5-8354D186DFDB}" type="pres">
      <dgm:prSet presAssocID="{FC075FE2-3BE7-4A51-B584-DC68D31FF5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B6FBB2EF-DD4D-4543-84C3-723731D701E0}" type="pres">
      <dgm:prSet presAssocID="{FC075FE2-3BE7-4A51-B584-DC68D31FF5C4}" presName="spaceRect" presStyleCnt="0"/>
      <dgm:spPr/>
    </dgm:pt>
    <dgm:pt modelId="{AB48EE16-4AE3-4BD2-B585-9E162062520A}" type="pres">
      <dgm:prSet presAssocID="{FC075FE2-3BE7-4A51-B584-DC68D31FF5C4}" presName="textRect" presStyleLbl="revTx" presStyleIdx="0" presStyleCnt="3" custScaleX="117788" custScaleY="40966">
        <dgm:presLayoutVars>
          <dgm:chMax val="1"/>
          <dgm:chPref val="1"/>
        </dgm:presLayoutVars>
      </dgm:prSet>
      <dgm:spPr/>
    </dgm:pt>
    <dgm:pt modelId="{0E415034-EA9A-4A72-A34C-AE8747D584D5}" type="pres">
      <dgm:prSet presAssocID="{703578FC-46F6-481C-97CA-DE9B377F6712}" presName="sibTrans" presStyleCnt="0"/>
      <dgm:spPr/>
    </dgm:pt>
    <dgm:pt modelId="{86D65912-F6FE-4860-8209-874559F93217}" type="pres">
      <dgm:prSet presAssocID="{EDD6C7A0-6525-4221-9041-17F742FD24B4}" presName="compNode" presStyleCnt="0"/>
      <dgm:spPr/>
    </dgm:pt>
    <dgm:pt modelId="{8C4430D7-6791-4A08-9337-FFF213345E12}" type="pres">
      <dgm:prSet presAssocID="{EDD6C7A0-6525-4221-9041-17F742FD24B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3CBE42EC-02B7-4454-8090-6E90FF5D8511}" type="pres">
      <dgm:prSet presAssocID="{EDD6C7A0-6525-4221-9041-17F742FD24B4}" presName="spaceRect" presStyleCnt="0"/>
      <dgm:spPr/>
    </dgm:pt>
    <dgm:pt modelId="{B25F8A5B-6ABB-41D3-82C0-AE7124995228}" type="pres">
      <dgm:prSet presAssocID="{EDD6C7A0-6525-4221-9041-17F742FD24B4}" presName="textRect" presStyleLbl="revTx" presStyleIdx="1" presStyleCnt="3">
        <dgm:presLayoutVars>
          <dgm:chMax val="1"/>
          <dgm:chPref val="1"/>
        </dgm:presLayoutVars>
      </dgm:prSet>
      <dgm:spPr/>
    </dgm:pt>
    <dgm:pt modelId="{EBD920BB-C492-4949-9AEC-696DABB5AD0E}" type="pres">
      <dgm:prSet presAssocID="{746F90CE-E36F-41A1-9A50-A55ECD07A867}" presName="sibTrans" presStyleCnt="0"/>
      <dgm:spPr/>
    </dgm:pt>
    <dgm:pt modelId="{63D44312-B2F7-4D4D-B4F4-2266B1F4A8C5}" type="pres">
      <dgm:prSet presAssocID="{E80E7761-0ACB-4DA9-8659-8B7695B90C39}" presName="compNode" presStyleCnt="0"/>
      <dgm:spPr/>
    </dgm:pt>
    <dgm:pt modelId="{F0FA558F-CB36-45E3-B462-6BEEDD448FCF}" type="pres">
      <dgm:prSet presAssocID="{E80E7761-0ACB-4DA9-8659-8B7695B90C3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nimize"/>
        </a:ext>
      </dgm:extLst>
    </dgm:pt>
    <dgm:pt modelId="{07550925-DA06-42DB-979A-D48EA8CE5B1F}" type="pres">
      <dgm:prSet presAssocID="{E80E7761-0ACB-4DA9-8659-8B7695B90C39}" presName="spaceRect" presStyleCnt="0"/>
      <dgm:spPr/>
    </dgm:pt>
    <dgm:pt modelId="{F54EAD0D-6B77-4D85-A3F6-56C44FFF32A1}" type="pres">
      <dgm:prSet presAssocID="{E80E7761-0ACB-4DA9-8659-8B7695B90C39}" presName="textRect" presStyleLbl="revTx" presStyleIdx="2" presStyleCnt="3">
        <dgm:presLayoutVars>
          <dgm:chMax val="1"/>
          <dgm:chPref val="1"/>
        </dgm:presLayoutVars>
      </dgm:prSet>
      <dgm:spPr/>
    </dgm:pt>
  </dgm:ptLst>
  <dgm:cxnLst>
    <dgm:cxn modelId="{A7F46813-A9D3-4DEF-A2F4-9F373C8BD93C}" type="presOf" srcId="{E80E7761-0ACB-4DA9-8659-8B7695B90C39}" destId="{F54EAD0D-6B77-4D85-A3F6-56C44FFF32A1}" srcOrd="0" destOrd="0" presId="urn:microsoft.com/office/officeart/2018/2/layout/IconLabelList"/>
    <dgm:cxn modelId="{A2DB7A1E-6091-4BA3-9731-B37495D5E5BD}" srcId="{9B066FAE-A873-4221-98F0-2DFD44AB0A0A}" destId="{EDD6C7A0-6525-4221-9041-17F742FD24B4}" srcOrd="1" destOrd="0" parTransId="{A5FC951D-9568-4C73-A202-5A71103EBDCF}" sibTransId="{746F90CE-E36F-41A1-9A50-A55ECD07A867}"/>
    <dgm:cxn modelId="{341CE4B2-FE38-497C-BD1A-B3AC920C16CE}" type="presOf" srcId="{EDD6C7A0-6525-4221-9041-17F742FD24B4}" destId="{B25F8A5B-6ABB-41D3-82C0-AE7124995228}" srcOrd="0" destOrd="0" presId="urn:microsoft.com/office/officeart/2018/2/layout/IconLabelList"/>
    <dgm:cxn modelId="{5AA0B9D5-36E2-4373-A2BC-44774C14592D}" srcId="{9B066FAE-A873-4221-98F0-2DFD44AB0A0A}" destId="{FC075FE2-3BE7-4A51-B584-DC68D31FF5C4}" srcOrd="0" destOrd="0" parTransId="{9BEE766A-51BD-42F2-B647-6A913DEB74C5}" sibTransId="{703578FC-46F6-481C-97CA-DE9B377F6712}"/>
    <dgm:cxn modelId="{E9626AE6-DF12-4E32-93F7-91802EE6A38F}" type="presOf" srcId="{9B066FAE-A873-4221-98F0-2DFD44AB0A0A}" destId="{0530BEAD-F6E0-4443-AE37-93ED741E4B8C}" srcOrd="0" destOrd="0" presId="urn:microsoft.com/office/officeart/2018/2/layout/IconLabelList"/>
    <dgm:cxn modelId="{E14397EF-6743-40A5-B28E-03A8AF73CB25}" type="presOf" srcId="{FC075FE2-3BE7-4A51-B584-DC68D31FF5C4}" destId="{AB48EE16-4AE3-4BD2-B585-9E162062520A}" srcOrd="0" destOrd="0" presId="urn:microsoft.com/office/officeart/2018/2/layout/IconLabelList"/>
    <dgm:cxn modelId="{EDECABF1-8CA0-43D0-9DA6-536FC6E6C10A}" srcId="{9B066FAE-A873-4221-98F0-2DFD44AB0A0A}" destId="{E80E7761-0ACB-4DA9-8659-8B7695B90C39}" srcOrd="2" destOrd="0" parTransId="{667E3DC3-C4F2-45BD-ADC0-346E43F887C1}" sibTransId="{FBC06AD1-1F2E-47AC-AE7E-1EA794F7F4AC}"/>
    <dgm:cxn modelId="{9FF4D031-621C-4C14-A427-D71764605299}" type="presParOf" srcId="{0530BEAD-F6E0-4443-AE37-93ED741E4B8C}" destId="{51ABBF88-633D-40A1-8219-97E88A4C7951}" srcOrd="0" destOrd="0" presId="urn:microsoft.com/office/officeart/2018/2/layout/IconLabelList"/>
    <dgm:cxn modelId="{65351069-1BD7-4286-818E-17FBD70D4750}" type="presParOf" srcId="{51ABBF88-633D-40A1-8219-97E88A4C7951}" destId="{AD603691-5562-4259-97D5-8354D186DFDB}" srcOrd="0" destOrd="0" presId="urn:microsoft.com/office/officeart/2018/2/layout/IconLabelList"/>
    <dgm:cxn modelId="{45749A80-BC75-44E3-828D-93D871FE7C34}" type="presParOf" srcId="{51ABBF88-633D-40A1-8219-97E88A4C7951}" destId="{B6FBB2EF-DD4D-4543-84C3-723731D701E0}" srcOrd="1" destOrd="0" presId="urn:microsoft.com/office/officeart/2018/2/layout/IconLabelList"/>
    <dgm:cxn modelId="{B93741D2-A43F-4E36-8563-3792D0AB663A}" type="presParOf" srcId="{51ABBF88-633D-40A1-8219-97E88A4C7951}" destId="{AB48EE16-4AE3-4BD2-B585-9E162062520A}" srcOrd="2" destOrd="0" presId="urn:microsoft.com/office/officeart/2018/2/layout/IconLabelList"/>
    <dgm:cxn modelId="{B993D486-CFD5-4F9A-8177-4D045AF92ABF}" type="presParOf" srcId="{0530BEAD-F6E0-4443-AE37-93ED741E4B8C}" destId="{0E415034-EA9A-4A72-A34C-AE8747D584D5}" srcOrd="1" destOrd="0" presId="urn:microsoft.com/office/officeart/2018/2/layout/IconLabelList"/>
    <dgm:cxn modelId="{C39381AA-26D6-4AFA-9F05-A84DEA3E6582}" type="presParOf" srcId="{0530BEAD-F6E0-4443-AE37-93ED741E4B8C}" destId="{86D65912-F6FE-4860-8209-874559F93217}" srcOrd="2" destOrd="0" presId="urn:microsoft.com/office/officeart/2018/2/layout/IconLabelList"/>
    <dgm:cxn modelId="{1B4B463C-F3FF-4604-9E1B-5340F102E7FD}" type="presParOf" srcId="{86D65912-F6FE-4860-8209-874559F93217}" destId="{8C4430D7-6791-4A08-9337-FFF213345E12}" srcOrd="0" destOrd="0" presId="urn:microsoft.com/office/officeart/2018/2/layout/IconLabelList"/>
    <dgm:cxn modelId="{FD782B7A-60FB-4042-97DD-BDC48335B7BC}" type="presParOf" srcId="{86D65912-F6FE-4860-8209-874559F93217}" destId="{3CBE42EC-02B7-4454-8090-6E90FF5D8511}" srcOrd="1" destOrd="0" presId="urn:microsoft.com/office/officeart/2018/2/layout/IconLabelList"/>
    <dgm:cxn modelId="{1D572EC1-21AB-41F2-8D16-29EB34EA7677}" type="presParOf" srcId="{86D65912-F6FE-4860-8209-874559F93217}" destId="{B25F8A5B-6ABB-41D3-82C0-AE7124995228}" srcOrd="2" destOrd="0" presId="urn:microsoft.com/office/officeart/2018/2/layout/IconLabelList"/>
    <dgm:cxn modelId="{01ED52F2-ABBF-4354-B097-0857BEA1B133}" type="presParOf" srcId="{0530BEAD-F6E0-4443-AE37-93ED741E4B8C}" destId="{EBD920BB-C492-4949-9AEC-696DABB5AD0E}" srcOrd="3" destOrd="0" presId="urn:microsoft.com/office/officeart/2018/2/layout/IconLabelList"/>
    <dgm:cxn modelId="{7A280F15-168A-43B0-9C77-E3DF62CE0321}" type="presParOf" srcId="{0530BEAD-F6E0-4443-AE37-93ED741E4B8C}" destId="{63D44312-B2F7-4D4D-B4F4-2266B1F4A8C5}" srcOrd="4" destOrd="0" presId="urn:microsoft.com/office/officeart/2018/2/layout/IconLabelList"/>
    <dgm:cxn modelId="{085C7539-8A92-414B-B90A-BB5B52F0BA75}" type="presParOf" srcId="{63D44312-B2F7-4D4D-B4F4-2266B1F4A8C5}" destId="{F0FA558F-CB36-45E3-B462-6BEEDD448FCF}" srcOrd="0" destOrd="0" presId="urn:microsoft.com/office/officeart/2018/2/layout/IconLabelList"/>
    <dgm:cxn modelId="{BC981BE3-DDF1-4EA4-B8D5-7793B3EC7DD1}" type="presParOf" srcId="{63D44312-B2F7-4D4D-B4F4-2266B1F4A8C5}" destId="{07550925-DA06-42DB-979A-D48EA8CE5B1F}" srcOrd="1" destOrd="0" presId="urn:microsoft.com/office/officeart/2018/2/layout/IconLabelList"/>
    <dgm:cxn modelId="{84040137-A182-4920-A3AA-536DA85E68F5}" type="presParOf" srcId="{63D44312-B2F7-4D4D-B4F4-2266B1F4A8C5}" destId="{F54EAD0D-6B77-4D85-A3F6-56C44FFF32A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232888-E2A6-49F2-99F1-44B2D0BFDC8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FBA6A84-1B44-4DB9-92EB-72E3A7B38EE2}">
      <dgm:prSet/>
      <dgm:spPr/>
      <dgm:t>
        <a:bodyPr/>
        <a:lstStyle/>
        <a:p>
          <a:pPr>
            <a:lnSpc>
              <a:spcPct val="100000"/>
            </a:lnSpc>
          </a:pPr>
          <a:r>
            <a:rPr lang="en-US" b="0" i="0" dirty="0"/>
            <a:t>Total Instruction counts (both </a:t>
          </a:r>
          <a:r>
            <a:rPr lang="en-US" b="0" i="0" dirty="0" err="1"/>
            <a:t>arith</a:t>
          </a:r>
          <a:r>
            <a:rPr lang="en-US" b="0" i="0" dirty="0"/>
            <a:t>. and total.) and runtime tends to go down with increasing SIMD vectorization length</a:t>
          </a:r>
          <a:endParaRPr lang="en-US" dirty="0"/>
        </a:p>
      </dgm:t>
    </dgm:pt>
    <dgm:pt modelId="{B7DA2098-4885-45C5-91A1-71C66B452A21}" type="parTrans" cxnId="{EBDAF301-7369-4723-8C29-063222847C40}">
      <dgm:prSet/>
      <dgm:spPr/>
      <dgm:t>
        <a:bodyPr/>
        <a:lstStyle/>
        <a:p>
          <a:endParaRPr lang="en-US"/>
        </a:p>
      </dgm:t>
    </dgm:pt>
    <dgm:pt modelId="{3822EA56-064A-477D-97C3-8C3B2CE686B6}" type="sibTrans" cxnId="{EBDAF301-7369-4723-8C29-063222847C40}">
      <dgm:prSet/>
      <dgm:spPr/>
      <dgm:t>
        <a:bodyPr/>
        <a:lstStyle/>
        <a:p>
          <a:pPr>
            <a:lnSpc>
              <a:spcPct val="100000"/>
            </a:lnSpc>
          </a:pPr>
          <a:endParaRPr lang="en-US"/>
        </a:p>
      </dgm:t>
    </dgm:pt>
    <dgm:pt modelId="{48DA90B0-F3AD-4291-B5BC-AAEA105FF43D}">
      <dgm:prSet/>
      <dgm:spPr/>
      <dgm:t>
        <a:bodyPr/>
        <a:lstStyle/>
        <a:p>
          <a:pPr>
            <a:lnSpc>
              <a:spcPct val="100000"/>
            </a:lnSpc>
          </a:pPr>
          <a:r>
            <a:rPr lang="en-US" dirty="0"/>
            <a:t>AVX512 most efficient vectorization and low instruction counts (total and </a:t>
          </a:r>
          <a:r>
            <a:rPr lang="en-US" dirty="0" err="1"/>
            <a:t>arith</a:t>
          </a:r>
          <a:r>
            <a:rPr lang="en-US" dirty="0"/>
            <a:t>.) and a high vectorization ratio of 99.1% in double precision.</a:t>
          </a:r>
        </a:p>
      </dgm:t>
    </dgm:pt>
    <dgm:pt modelId="{965519A0-CCF2-4942-98D3-753D8C6DF35F}" type="parTrans" cxnId="{1AA78AAF-7547-41DA-9A10-95E25739EE86}">
      <dgm:prSet/>
      <dgm:spPr/>
      <dgm:t>
        <a:bodyPr/>
        <a:lstStyle/>
        <a:p>
          <a:endParaRPr lang="en-US"/>
        </a:p>
      </dgm:t>
    </dgm:pt>
    <dgm:pt modelId="{7A6287E6-9ED5-4A27-811D-D18A62754A90}" type="sibTrans" cxnId="{1AA78AAF-7547-41DA-9A10-95E25739EE86}">
      <dgm:prSet/>
      <dgm:spPr/>
      <dgm:t>
        <a:bodyPr/>
        <a:lstStyle/>
        <a:p>
          <a:pPr>
            <a:lnSpc>
              <a:spcPct val="100000"/>
            </a:lnSpc>
          </a:pPr>
          <a:endParaRPr lang="en-US"/>
        </a:p>
      </dgm:t>
    </dgm:pt>
    <dgm:pt modelId="{9B6AEF81-BB3A-485C-889E-63E72031D91F}">
      <dgm:prSet/>
      <dgm:spPr/>
      <dgm:t>
        <a:bodyPr/>
        <a:lstStyle/>
        <a:p>
          <a:pPr>
            <a:lnSpc>
              <a:spcPct val="100000"/>
            </a:lnSpc>
          </a:pPr>
          <a:r>
            <a:rPr lang="en-US" dirty="0"/>
            <a:t>DP  to SP shows a slight improvement in runtime with a 1.5-2x reduction in arithmetic counts as expected</a:t>
          </a:r>
        </a:p>
      </dgm:t>
    </dgm:pt>
    <dgm:pt modelId="{2A06626C-E891-4A79-9C4B-82859D58E68D}" type="parTrans" cxnId="{EB21FC9C-9CB2-4E71-8879-72807CFAE229}">
      <dgm:prSet/>
      <dgm:spPr/>
      <dgm:t>
        <a:bodyPr/>
        <a:lstStyle/>
        <a:p>
          <a:endParaRPr lang="en-US"/>
        </a:p>
      </dgm:t>
    </dgm:pt>
    <dgm:pt modelId="{59612D7A-2B73-4E67-A91E-C195C186DD63}" type="sibTrans" cxnId="{EB21FC9C-9CB2-4E71-8879-72807CFAE229}">
      <dgm:prSet/>
      <dgm:spPr/>
      <dgm:t>
        <a:bodyPr/>
        <a:lstStyle/>
        <a:p>
          <a:endParaRPr lang="en-US"/>
        </a:p>
      </dgm:t>
    </dgm:pt>
    <dgm:pt modelId="{C6CE0347-6F2E-4BF4-9FCC-475940C092E7}" type="pres">
      <dgm:prSet presAssocID="{5E232888-E2A6-49F2-99F1-44B2D0BFDC82}" presName="root" presStyleCnt="0">
        <dgm:presLayoutVars>
          <dgm:dir/>
          <dgm:resizeHandles val="exact"/>
        </dgm:presLayoutVars>
      </dgm:prSet>
      <dgm:spPr/>
    </dgm:pt>
    <dgm:pt modelId="{A1D021E6-8376-4878-83D7-027C6F10D583}" type="pres">
      <dgm:prSet presAssocID="{5E232888-E2A6-49F2-99F1-44B2D0BFDC82}" presName="container" presStyleCnt="0">
        <dgm:presLayoutVars>
          <dgm:dir/>
          <dgm:resizeHandles val="exact"/>
        </dgm:presLayoutVars>
      </dgm:prSet>
      <dgm:spPr/>
    </dgm:pt>
    <dgm:pt modelId="{5BD3E920-0EC3-4F16-AA25-033C21BED055}" type="pres">
      <dgm:prSet presAssocID="{FFBA6A84-1B44-4DB9-92EB-72E3A7B38EE2}" presName="compNode" presStyleCnt="0"/>
      <dgm:spPr/>
    </dgm:pt>
    <dgm:pt modelId="{9A988E0C-68D2-4CC0-8C6E-BFCE4AA12E2D}" type="pres">
      <dgm:prSet presAssocID="{FFBA6A84-1B44-4DB9-92EB-72E3A7B38EE2}" presName="iconBgRect" presStyleLbl="bgShp" presStyleIdx="0" presStyleCnt="3"/>
      <dgm:spPr/>
    </dgm:pt>
    <dgm:pt modelId="{B2A4D916-A8B8-45F0-8ACF-DC6525045D16}" type="pres">
      <dgm:prSet presAssocID="{FFBA6A84-1B44-4DB9-92EB-72E3A7B38E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90007B7B-8C5B-4128-B584-BA70CEC67FE4}" type="pres">
      <dgm:prSet presAssocID="{FFBA6A84-1B44-4DB9-92EB-72E3A7B38EE2}" presName="spaceRect" presStyleCnt="0"/>
      <dgm:spPr/>
    </dgm:pt>
    <dgm:pt modelId="{F63D18FB-5125-437E-AB7B-D871ED5DF715}" type="pres">
      <dgm:prSet presAssocID="{FFBA6A84-1B44-4DB9-92EB-72E3A7B38EE2}" presName="textRect" presStyleLbl="revTx" presStyleIdx="0" presStyleCnt="3">
        <dgm:presLayoutVars>
          <dgm:chMax val="1"/>
          <dgm:chPref val="1"/>
        </dgm:presLayoutVars>
      </dgm:prSet>
      <dgm:spPr/>
    </dgm:pt>
    <dgm:pt modelId="{ADAE7051-A456-44F0-B0F6-C39B11A3C61A}" type="pres">
      <dgm:prSet presAssocID="{3822EA56-064A-477D-97C3-8C3B2CE686B6}" presName="sibTrans" presStyleLbl="sibTrans2D1" presStyleIdx="0" presStyleCnt="0"/>
      <dgm:spPr/>
    </dgm:pt>
    <dgm:pt modelId="{86EF9567-2761-47C3-9C9F-48076A7B7C69}" type="pres">
      <dgm:prSet presAssocID="{48DA90B0-F3AD-4291-B5BC-AAEA105FF43D}" presName="compNode" presStyleCnt="0"/>
      <dgm:spPr/>
    </dgm:pt>
    <dgm:pt modelId="{AD59A308-5818-4FCD-91A3-E90FFCF08CB5}" type="pres">
      <dgm:prSet presAssocID="{48DA90B0-F3AD-4291-B5BC-AAEA105FF43D}" presName="iconBgRect" presStyleLbl="bgShp" presStyleIdx="1" presStyleCnt="3"/>
      <dgm:spPr/>
    </dgm:pt>
    <dgm:pt modelId="{011D2FCD-74A7-444B-9B95-90D4A2F97BC1}" type="pres">
      <dgm:prSet presAssocID="{48DA90B0-F3AD-4291-B5BC-AAEA105FF4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wing Compass"/>
        </a:ext>
      </dgm:extLst>
    </dgm:pt>
    <dgm:pt modelId="{FA478A16-267D-4A00-9467-93E20F449CBD}" type="pres">
      <dgm:prSet presAssocID="{48DA90B0-F3AD-4291-B5BC-AAEA105FF43D}" presName="spaceRect" presStyleCnt="0"/>
      <dgm:spPr/>
    </dgm:pt>
    <dgm:pt modelId="{A7657D90-2C57-44B6-A424-31424A48D48A}" type="pres">
      <dgm:prSet presAssocID="{48DA90B0-F3AD-4291-B5BC-AAEA105FF43D}" presName="textRect" presStyleLbl="revTx" presStyleIdx="1" presStyleCnt="3">
        <dgm:presLayoutVars>
          <dgm:chMax val="1"/>
          <dgm:chPref val="1"/>
        </dgm:presLayoutVars>
      </dgm:prSet>
      <dgm:spPr/>
    </dgm:pt>
    <dgm:pt modelId="{C64BD92A-5174-4BBA-9269-50774F9603BB}" type="pres">
      <dgm:prSet presAssocID="{7A6287E6-9ED5-4A27-811D-D18A62754A90}" presName="sibTrans" presStyleLbl="sibTrans2D1" presStyleIdx="0" presStyleCnt="0"/>
      <dgm:spPr/>
    </dgm:pt>
    <dgm:pt modelId="{5991A1DB-5CF0-4A1B-84B8-16F1C03A7957}" type="pres">
      <dgm:prSet presAssocID="{9B6AEF81-BB3A-485C-889E-63E72031D91F}" presName="compNode" presStyleCnt="0"/>
      <dgm:spPr/>
    </dgm:pt>
    <dgm:pt modelId="{BBD63841-358F-4933-8E53-9804197C770C}" type="pres">
      <dgm:prSet presAssocID="{9B6AEF81-BB3A-485C-889E-63E72031D91F}" presName="iconBgRect" presStyleLbl="bgShp" presStyleIdx="2" presStyleCnt="3"/>
      <dgm:spPr/>
    </dgm:pt>
    <dgm:pt modelId="{DD774217-7D5E-4936-92C2-ED735337D40C}" type="pres">
      <dgm:prSet presAssocID="{9B6AEF81-BB3A-485C-889E-63E72031D9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thematics"/>
        </a:ext>
      </dgm:extLst>
    </dgm:pt>
    <dgm:pt modelId="{6BE8CD4E-5DE9-4EC8-9048-A85F9B7820C4}" type="pres">
      <dgm:prSet presAssocID="{9B6AEF81-BB3A-485C-889E-63E72031D91F}" presName="spaceRect" presStyleCnt="0"/>
      <dgm:spPr/>
    </dgm:pt>
    <dgm:pt modelId="{35585A31-40D2-491F-A386-67CD00DE9874}" type="pres">
      <dgm:prSet presAssocID="{9B6AEF81-BB3A-485C-889E-63E72031D91F}" presName="textRect" presStyleLbl="revTx" presStyleIdx="2" presStyleCnt="3">
        <dgm:presLayoutVars>
          <dgm:chMax val="1"/>
          <dgm:chPref val="1"/>
        </dgm:presLayoutVars>
      </dgm:prSet>
      <dgm:spPr/>
    </dgm:pt>
  </dgm:ptLst>
  <dgm:cxnLst>
    <dgm:cxn modelId="{EBDAF301-7369-4723-8C29-063222847C40}" srcId="{5E232888-E2A6-49F2-99F1-44B2D0BFDC82}" destId="{FFBA6A84-1B44-4DB9-92EB-72E3A7B38EE2}" srcOrd="0" destOrd="0" parTransId="{B7DA2098-4885-45C5-91A1-71C66B452A21}" sibTransId="{3822EA56-064A-477D-97C3-8C3B2CE686B6}"/>
    <dgm:cxn modelId="{D2694C1E-7405-4393-88CB-5AB0BCBE65C1}" type="presOf" srcId="{7A6287E6-9ED5-4A27-811D-D18A62754A90}" destId="{C64BD92A-5174-4BBA-9269-50774F9603BB}" srcOrd="0" destOrd="0" presId="urn:microsoft.com/office/officeart/2018/2/layout/IconCircleList"/>
    <dgm:cxn modelId="{99A59059-98D6-4365-8CEE-26E4BD30554C}" type="presOf" srcId="{FFBA6A84-1B44-4DB9-92EB-72E3A7B38EE2}" destId="{F63D18FB-5125-437E-AB7B-D871ED5DF715}" srcOrd="0" destOrd="0" presId="urn:microsoft.com/office/officeart/2018/2/layout/IconCircleList"/>
    <dgm:cxn modelId="{9388EB5E-6E26-4421-95E4-8D90DAF08E6B}" type="presOf" srcId="{5E232888-E2A6-49F2-99F1-44B2D0BFDC82}" destId="{C6CE0347-6F2E-4BF4-9FCC-475940C092E7}" srcOrd="0" destOrd="0" presId="urn:microsoft.com/office/officeart/2018/2/layout/IconCircleList"/>
    <dgm:cxn modelId="{10AB3164-C52D-40F8-8295-75697082F502}" type="presOf" srcId="{3822EA56-064A-477D-97C3-8C3B2CE686B6}" destId="{ADAE7051-A456-44F0-B0F6-C39B11A3C61A}" srcOrd="0" destOrd="0" presId="urn:microsoft.com/office/officeart/2018/2/layout/IconCircleList"/>
    <dgm:cxn modelId="{E16A4169-6D37-407F-AE4D-92C1C5D1915E}" type="presOf" srcId="{9B6AEF81-BB3A-485C-889E-63E72031D91F}" destId="{35585A31-40D2-491F-A386-67CD00DE9874}" srcOrd="0" destOrd="0" presId="urn:microsoft.com/office/officeart/2018/2/layout/IconCircleList"/>
    <dgm:cxn modelId="{7C583B96-6B5D-4EB6-AB12-79BD07493399}" type="presOf" srcId="{48DA90B0-F3AD-4291-B5BC-AAEA105FF43D}" destId="{A7657D90-2C57-44B6-A424-31424A48D48A}" srcOrd="0" destOrd="0" presId="urn:microsoft.com/office/officeart/2018/2/layout/IconCircleList"/>
    <dgm:cxn modelId="{EB21FC9C-9CB2-4E71-8879-72807CFAE229}" srcId="{5E232888-E2A6-49F2-99F1-44B2D0BFDC82}" destId="{9B6AEF81-BB3A-485C-889E-63E72031D91F}" srcOrd="2" destOrd="0" parTransId="{2A06626C-E891-4A79-9C4B-82859D58E68D}" sibTransId="{59612D7A-2B73-4E67-A91E-C195C186DD63}"/>
    <dgm:cxn modelId="{1AA78AAF-7547-41DA-9A10-95E25739EE86}" srcId="{5E232888-E2A6-49F2-99F1-44B2D0BFDC82}" destId="{48DA90B0-F3AD-4291-B5BC-AAEA105FF43D}" srcOrd="1" destOrd="0" parTransId="{965519A0-CCF2-4942-98D3-753D8C6DF35F}" sibTransId="{7A6287E6-9ED5-4A27-811D-D18A62754A90}"/>
    <dgm:cxn modelId="{6B9EC678-BBFA-435F-98DA-55FB125774B3}" type="presParOf" srcId="{C6CE0347-6F2E-4BF4-9FCC-475940C092E7}" destId="{A1D021E6-8376-4878-83D7-027C6F10D583}" srcOrd="0" destOrd="0" presId="urn:microsoft.com/office/officeart/2018/2/layout/IconCircleList"/>
    <dgm:cxn modelId="{64FB7963-6B3F-4019-A588-AA2069A0DE10}" type="presParOf" srcId="{A1D021E6-8376-4878-83D7-027C6F10D583}" destId="{5BD3E920-0EC3-4F16-AA25-033C21BED055}" srcOrd="0" destOrd="0" presId="urn:microsoft.com/office/officeart/2018/2/layout/IconCircleList"/>
    <dgm:cxn modelId="{09514D44-BE03-48A9-B3BF-1371B8131E1D}" type="presParOf" srcId="{5BD3E920-0EC3-4F16-AA25-033C21BED055}" destId="{9A988E0C-68D2-4CC0-8C6E-BFCE4AA12E2D}" srcOrd="0" destOrd="0" presId="urn:microsoft.com/office/officeart/2018/2/layout/IconCircleList"/>
    <dgm:cxn modelId="{348D4A4F-ED01-4D8D-9DF8-ABA030B52A95}" type="presParOf" srcId="{5BD3E920-0EC3-4F16-AA25-033C21BED055}" destId="{B2A4D916-A8B8-45F0-8ACF-DC6525045D16}" srcOrd="1" destOrd="0" presId="urn:microsoft.com/office/officeart/2018/2/layout/IconCircleList"/>
    <dgm:cxn modelId="{5828BCD4-BCE2-478F-81BD-5EC27C13FB66}" type="presParOf" srcId="{5BD3E920-0EC3-4F16-AA25-033C21BED055}" destId="{90007B7B-8C5B-4128-B584-BA70CEC67FE4}" srcOrd="2" destOrd="0" presId="urn:microsoft.com/office/officeart/2018/2/layout/IconCircleList"/>
    <dgm:cxn modelId="{717DB84B-9117-41E0-810B-3889C6662131}" type="presParOf" srcId="{5BD3E920-0EC3-4F16-AA25-033C21BED055}" destId="{F63D18FB-5125-437E-AB7B-D871ED5DF715}" srcOrd="3" destOrd="0" presId="urn:microsoft.com/office/officeart/2018/2/layout/IconCircleList"/>
    <dgm:cxn modelId="{241C536C-C8AC-425C-8B5F-9459F05AD0A0}" type="presParOf" srcId="{A1D021E6-8376-4878-83D7-027C6F10D583}" destId="{ADAE7051-A456-44F0-B0F6-C39B11A3C61A}" srcOrd="1" destOrd="0" presId="urn:microsoft.com/office/officeart/2018/2/layout/IconCircleList"/>
    <dgm:cxn modelId="{F6B5A9FE-1447-49D1-BC0B-FE8C4FFCD90C}" type="presParOf" srcId="{A1D021E6-8376-4878-83D7-027C6F10D583}" destId="{86EF9567-2761-47C3-9C9F-48076A7B7C69}" srcOrd="2" destOrd="0" presId="urn:microsoft.com/office/officeart/2018/2/layout/IconCircleList"/>
    <dgm:cxn modelId="{27C779F3-DA78-4A16-A6C7-E188D503CF83}" type="presParOf" srcId="{86EF9567-2761-47C3-9C9F-48076A7B7C69}" destId="{AD59A308-5818-4FCD-91A3-E90FFCF08CB5}" srcOrd="0" destOrd="0" presId="urn:microsoft.com/office/officeart/2018/2/layout/IconCircleList"/>
    <dgm:cxn modelId="{5B4CCD33-22EA-461C-8C3B-08D7F4003E49}" type="presParOf" srcId="{86EF9567-2761-47C3-9C9F-48076A7B7C69}" destId="{011D2FCD-74A7-444B-9B95-90D4A2F97BC1}" srcOrd="1" destOrd="0" presId="urn:microsoft.com/office/officeart/2018/2/layout/IconCircleList"/>
    <dgm:cxn modelId="{3759BCBF-538E-4027-9BB1-1F0EFDE01149}" type="presParOf" srcId="{86EF9567-2761-47C3-9C9F-48076A7B7C69}" destId="{FA478A16-267D-4A00-9467-93E20F449CBD}" srcOrd="2" destOrd="0" presId="urn:microsoft.com/office/officeart/2018/2/layout/IconCircleList"/>
    <dgm:cxn modelId="{E1A8A9B6-A9D0-4EC5-BDC4-47B8205AD2BA}" type="presParOf" srcId="{86EF9567-2761-47C3-9C9F-48076A7B7C69}" destId="{A7657D90-2C57-44B6-A424-31424A48D48A}" srcOrd="3" destOrd="0" presId="urn:microsoft.com/office/officeart/2018/2/layout/IconCircleList"/>
    <dgm:cxn modelId="{3738EA88-6DB8-4368-8997-818CB3973980}" type="presParOf" srcId="{A1D021E6-8376-4878-83D7-027C6F10D583}" destId="{C64BD92A-5174-4BBA-9269-50774F9603BB}" srcOrd="3" destOrd="0" presId="urn:microsoft.com/office/officeart/2018/2/layout/IconCircleList"/>
    <dgm:cxn modelId="{DBF81084-B3D9-4A7B-9E6E-324E38F936AC}" type="presParOf" srcId="{A1D021E6-8376-4878-83D7-027C6F10D583}" destId="{5991A1DB-5CF0-4A1B-84B8-16F1C03A7957}" srcOrd="4" destOrd="0" presId="urn:microsoft.com/office/officeart/2018/2/layout/IconCircleList"/>
    <dgm:cxn modelId="{E5AF9233-1E81-477E-BA8B-E20525DBB5BA}" type="presParOf" srcId="{5991A1DB-5CF0-4A1B-84B8-16F1C03A7957}" destId="{BBD63841-358F-4933-8E53-9804197C770C}" srcOrd="0" destOrd="0" presId="urn:microsoft.com/office/officeart/2018/2/layout/IconCircleList"/>
    <dgm:cxn modelId="{22D9E9E9-C66B-40EA-AFE8-14BFAC0C75CA}" type="presParOf" srcId="{5991A1DB-5CF0-4A1B-84B8-16F1C03A7957}" destId="{DD774217-7D5E-4936-92C2-ED735337D40C}" srcOrd="1" destOrd="0" presId="urn:microsoft.com/office/officeart/2018/2/layout/IconCircleList"/>
    <dgm:cxn modelId="{34CEDCD1-06DB-444C-86AC-C7838B0A581E}" type="presParOf" srcId="{5991A1DB-5CF0-4A1B-84B8-16F1C03A7957}" destId="{6BE8CD4E-5DE9-4EC8-9048-A85F9B7820C4}" srcOrd="2" destOrd="0" presId="urn:microsoft.com/office/officeart/2018/2/layout/IconCircleList"/>
    <dgm:cxn modelId="{725D74D3-C808-447C-BC2D-F290A56609FE}" type="presParOf" srcId="{5991A1DB-5CF0-4A1B-84B8-16F1C03A7957}" destId="{35585A31-40D2-491F-A386-67CD00DE987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7F949-3A33-4009-BE0B-58F12781E4F7}">
      <dsp:nvSpPr>
        <dsp:cNvPr id="0" name=""/>
        <dsp:cNvSpPr/>
      </dsp:nvSpPr>
      <dsp:spPr>
        <a:xfrm>
          <a:off x="3364992" y="1641"/>
          <a:ext cx="3785616" cy="7177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One specific compiler</a:t>
          </a:r>
        </a:p>
      </dsp:txBody>
      <dsp:txXfrm>
        <a:off x="3400029" y="36678"/>
        <a:ext cx="3715542" cy="647666"/>
      </dsp:txXfrm>
    </dsp:sp>
    <dsp:sp modelId="{332316DF-C589-42CD-8210-AD7435CCC1DA}">
      <dsp:nvSpPr>
        <dsp:cNvPr id="0" name=""/>
        <dsp:cNvSpPr/>
      </dsp:nvSpPr>
      <dsp:spPr>
        <a:xfrm>
          <a:off x="3364992" y="755269"/>
          <a:ext cx="3785616" cy="7177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Different SIMD vector lengths</a:t>
          </a:r>
        </a:p>
      </dsp:txBody>
      <dsp:txXfrm>
        <a:off x="3400029" y="790306"/>
        <a:ext cx="3715542" cy="647666"/>
      </dsp:txXfrm>
    </dsp:sp>
    <dsp:sp modelId="{4FEED11D-62DE-46BE-9F34-9B30A5DCCF49}">
      <dsp:nvSpPr>
        <dsp:cNvPr id="0" name=""/>
        <dsp:cNvSpPr/>
      </dsp:nvSpPr>
      <dsp:spPr>
        <a:xfrm>
          <a:off x="3364992" y="1508897"/>
          <a:ext cx="3785616" cy="7177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Single vs Double Precision Study</a:t>
          </a:r>
        </a:p>
      </dsp:txBody>
      <dsp:txXfrm>
        <a:off x="3400029" y="1543934"/>
        <a:ext cx="3715542" cy="647666"/>
      </dsp:txXfrm>
    </dsp:sp>
    <dsp:sp modelId="{9C70C9F6-1FB4-474A-BE28-E04DD6F1B4FE}">
      <dsp:nvSpPr>
        <dsp:cNvPr id="0" name=""/>
        <dsp:cNvSpPr/>
      </dsp:nvSpPr>
      <dsp:spPr>
        <a:xfrm>
          <a:off x="3364992" y="2262524"/>
          <a:ext cx="3785616" cy="7177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Full neighbor list vs Half neighbor list configuration</a:t>
          </a:r>
        </a:p>
      </dsp:txBody>
      <dsp:txXfrm>
        <a:off x="3400029" y="2297561"/>
        <a:ext cx="3715542" cy="647666"/>
      </dsp:txXfrm>
    </dsp:sp>
    <dsp:sp modelId="{F7512111-4FF7-42BB-AD30-9312A2D673F6}">
      <dsp:nvSpPr>
        <dsp:cNvPr id="0" name=""/>
        <dsp:cNvSpPr/>
      </dsp:nvSpPr>
      <dsp:spPr>
        <a:xfrm>
          <a:off x="3364992" y="3016152"/>
          <a:ext cx="3785616" cy="7177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Compare Verletlist and </a:t>
          </a:r>
          <a:r>
            <a:rPr lang="en-US" sz="2000" kern="1200" dirty="0" err="1"/>
            <a:t>Clusterpair</a:t>
          </a:r>
          <a:endParaRPr lang="en-US" sz="2000" kern="1200" dirty="0"/>
        </a:p>
      </dsp:txBody>
      <dsp:txXfrm>
        <a:off x="3400029" y="3051189"/>
        <a:ext cx="3715542" cy="647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1D75D-C177-433B-8BF5-E9AECEAD3AF8}">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B2E361-D783-4525-8092-57CAD3895644}">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Benchmarks</a:t>
          </a:r>
        </a:p>
      </dsp:txBody>
      <dsp:txXfrm>
        <a:off x="1512" y="2261913"/>
        <a:ext cx="1589062" cy="635625"/>
      </dsp:txXfrm>
    </dsp:sp>
    <dsp:sp modelId="{3A9C6B02-4D16-46A3-B087-A9580F57686A}">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F67E16-573C-4DE4-A8BD-51EACAB80F20}">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Data Volume Analysis</a:t>
          </a:r>
        </a:p>
      </dsp:txBody>
      <dsp:txXfrm>
        <a:off x="1868660" y="2261913"/>
        <a:ext cx="1589062" cy="635625"/>
      </dsp:txXfrm>
    </dsp:sp>
    <dsp:sp modelId="{25EBC066-C6D3-4670-999D-F04B1908B553}">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118EA9-7EB2-4A55-9353-6B8BA39139C9}">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Instruction Count Analysis</a:t>
          </a:r>
        </a:p>
      </dsp:txBody>
      <dsp:txXfrm>
        <a:off x="3735809" y="2261913"/>
        <a:ext cx="1589062" cy="635625"/>
      </dsp:txXfrm>
    </dsp:sp>
    <dsp:sp modelId="{AF03A63A-0C26-4CBF-93A9-9C0B3B92A7E1}">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F4A3A4-827B-4B82-A5CE-64ED41DF7D70}">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Performance Analysis</a:t>
          </a:r>
        </a:p>
      </dsp:txBody>
      <dsp:txXfrm>
        <a:off x="5602957" y="2261913"/>
        <a:ext cx="1589062" cy="635625"/>
      </dsp:txXfrm>
    </dsp:sp>
    <dsp:sp modelId="{7413CFED-38BA-445F-9908-8E538F2BABDC}">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88F600-17A5-4B25-858D-CE7FAA8A40EB}">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Scalability study</a:t>
          </a:r>
        </a:p>
      </dsp:txBody>
      <dsp:txXfrm>
        <a:off x="7470105" y="2261913"/>
        <a:ext cx="1589062" cy="635625"/>
      </dsp:txXfrm>
    </dsp:sp>
    <dsp:sp modelId="{3D47B47A-542A-461D-A47F-0029D90B9C50}">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00EB53-FB83-424A-991D-639BDE8D9A19}">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Energy Analysis</a:t>
          </a:r>
          <a:r>
            <a:rPr lang="en-DE" sz="1600" kern="1200" dirty="0"/>
            <a:t> (only for Verletlist)</a:t>
          </a:r>
          <a:endParaRPr lang="en-US" sz="1600" kern="1200" dirty="0"/>
        </a:p>
      </dsp:txBody>
      <dsp:txXfrm>
        <a:off x="9337254" y="2261913"/>
        <a:ext cx="1589062" cy="635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F0EA7-E60A-4527-B7D1-E1FEDA0B3560}">
      <dsp:nvSpPr>
        <dsp:cNvPr id="0" name=""/>
        <dsp:cNvSpPr/>
      </dsp:nvSpPr>
      <dsp:spPr>
        <a:xfrm>
          <a:off x="0" y="122902"/>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Host/Clustername: saprap2 </a:t>
          </a:r>
        </a:p>
      </dsp:txBody>
      <dsp:txXfrm>
        <a:off x="16792" y="139694"/>
        <a:ext cx="4958494" cy="310396"/>
      </dsp:txXfrm>
    </dsp:sp>
    <dsp:sp modelId="{EA5C0D33-935F-4E37-B615-156589267434}">
      <dsp:nvSpPr>
        <dsp:cNvPr id="0" name=""/>
        <dsp:cNvSpPr/>
      </dsp:nvSpPr>
      <dsp:spPr>
        <a:xfrm>
          <a:off x="0" y="507202"/>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CPU name:Intel® Xeon® Platinum 8470 processor       </a:t>
          </a:r>
        </a:p>
      </dsp:txBody>
      <dsp:txXfrm>
        <a:off x="16792" y="523994"/>
        <a:ext cx="4958494" cy="310396"/>
      </dsp:txXfrm>
    </dsp:sp>
    <dsp:sp modelId="{A7FB0B5C-BD43-47D4-B1B5-7D97FAD632CD}">
      <dsp:nvSpPr>
        <dsp:cNvPr id="0" name=""/>
        <dsp:cNvSpPr/>
      </dsp:nvSpPr>
      <dsp:spPr>
        <a:xfrm>
          <a:off x="0" y="891502"/>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CPU type: Intel Sapphire Rapids processor</a:t>
          </a:r>
        </a:p>
      </dsp:txBody>
      <dsp:txXfrm>
        <a:off x="16792" y="908294"/>
        <a:ext cx="4958494" cy="310396"/>
      </dsp:txXfrm>
    </dsp:sp>
    <dsp:sp modelId="{B747DD99-7136-49B2-8043-083AE8F69A60}">
      <dsp:nvSpPr>
        <dsp:cNvPr id="0" name=""/>
        <dsp:cNvSpPr/>
      </dsp:nvSpPr>
      <dsp:spPr>
        <a:xfrm>
          <a:off x="0" y="1275802"/>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Base Frequency: 2.00 GHz</a:t>
          </a:r>
        </a:p>
      </dsp:txBody>
      <dsp:txXfrm>
        <a:off x="16792" y="1292594"/>
        <a:ext cx="4958494" cy="310396"/>
      </dsp:txXfrm>
    </dsp:sp>
    <dsp:sp modelId="{718CFCE6-0186-40BE-9199-00931097C2FE}">
      <dsp:nvSpPr>
        <dsp:cNvPr id="0" name=""/>
        <dsp:cNvSpPr/>
      </dsp:nvSpPr>
      <dsp:spPr>
        <a:xfrm>
          <a:off x="0" y="1660102"/>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Max Turbo Frequency: 3.80 GHz</a:t>
          </a:r>
        </a:p>
      </dsp:txBody>
      <dsp:txXfrm>
        <a:off x="16792" y="1676894"/>
        <a:ext cx="4958494" cy="310396"/>
      </dsp:txXfrm>
    </dsp:sp>
    <dsp:sp modelId="{346A10C0-A953-4629-B843-7A630FEC2AC6}">
      <dsp:nvSpPr>
        <dsp:cNvPr id="0" name=""/>
        <dsp:cNvSpPr/>
      </dsp:nvSpPr>
      <dsp:spPr>
        <a:xfrm>
          <a:off x="0" y="2044402"/>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Memory capacity: 503 GB</a:t>
          </a:r>
        </a:p>
      </dsp:txBody>
      <dsp:txXfrm>
        <a:off x="16792" y="2061194"/>
        <a:ext cx="4958494" cy="310396"/>
      </dsp:txXfrm>
    </dsp:sp>
    <dsp:sp modelId="{E4F24474-D44D-4705-892A-250FA827864D}">
      <dsp:nvSpPr>
        <dsp:cNvPr id="0" name=""/>
        <dsp:cNvSpPr/>
      </dsp:nvSpPr>
      <dsp:spPr>
        <a:xfrm>
          <a:off x="0" y="2428702"/>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Number of cores per node: 52 cores </a:t>
          </a:r>
        </a:p>
      </dsp:txBody>
      <dsp:txXfrm>
        <a:off x="16792" y="2445494"/>
        <a:ext cx="4958494" cy="310396"/>
      </dsp:txXfrm>
    </dsp:sp>
    <dsp:sp modelId="{3D77C663-96C3-40B1-B79E-1A2D9DAF1F9D}">
      <dsp:nvSpPr>
        <dsp:cNvPr id="0" name=""/>
        <dsp:cNvSpPr/>
      </dsp:nvSpPr>
      <dsp:spPr>
        <a:xfrm>
          <a:off x="0" y="2813002"/>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Interconnect:PCIe® </a:t>
          </a:r>
        </a:p>
      </dsp:txBody>
      <dsp:txXfrm>
        <a:off x="16792" y="2829794"/>
        <a:ext cx="4958494" cy="310396"/>
      </dsp:txXfrm>
    </dsp:sp>
    <dsp:sp modelId="{F1E55C9F-4556-46F2-B322-E913245B5B47}">
      <dsp:nvSpPr>
        <dsp:cNvPr id="0" name=""/>
        <dsp:cNvSpPr/>
      </dsp:nvSpPr>
      <dsp:spPr>
        <a:xfrm>
          <a:off x="0" y="3197302"/>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Threads per core: 2 (SMT active)</a:t>
          </a:r>
        </a:p>
      </dsp:txBody>
      <dsp:txXfrm>
        <a:off x="16792" y="3214094"/>
        <a:ext cx="4958494" cy="310396"/>
      </dsp:txXfrm>
    </dsp:sp>
    <dsp:sp modelId="{59C0579A-37A2-4B6F-8902-271555AFD7CE}">
      <dsp:nvSpPr>
        <dsp:cNvPr id="0" name=""/>
        <dsp:cNvSpPr/>
      </dsp:nvSpPr>
      <dsp:spPr>
        <a:xfrm>
          <a:off x="0" y="3581603"/>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Compiler: intel/2023.2.1 (ICC) </a:t>
          </a:r>
        </a:p>
      </dsp:txBody>
      <dsp:txXfrm>
        <a:off x="16792" y="3598395"/>
        <a:ext cx="4958494" cy="310396"/>
      </dsp:txXfrm>
    </dsp:sp>
    <dsp:sp modelId="{AF378B59-3A94-46DD-BE66-FBF472C05B02}">
      <dsp:nvSpPr>
        <dsp:cNvPr id="0" name=""/>
        <dsp:cNvSpPr/>
      </dsp:nvSpPr>
      <dsp:spPr>
        <a:xfrm>
          <a:off x="0" y="3965903"/>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LIKWID </a:t>
          </a:r>
          <a:r>
            <a:rPr lang="en-US" sz="1400" kern="1200" dirty="0" err="1"/>
            <a:t>Tools:likwid</a:t>
          </a:r>
          <a:r>
            <a:rPr lang="en-US" sz="1400" kern="1200" dirty="0"/>
            <a:t>/5.4.0 </a:t>
          </a:r>
        </a:p>
      </dsp:txBody>
      <dsp:txXfrm>
        <a:off x="16792" y="3982695"/>
        <a:ext cx="4958494" cy="310396"/>
      </dsp:txXfrm>
    </dsp:sp>
    <dsp:sp modelId="{8162F402-C45A-C142-959D-7FDD62072813}">
      <dsp:nvSpPr>
        <dsp:cNvPr id="0" name=""/>
        <dsp:cNvSpPr/>
      </dsp:nvSpPr>
      <dsp:spPr>
        <a:xfrm>
          <a:off x="0" y="4350203"/>
          <a:ext cx="4992078" cy="3439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err="1"/>
            <a:t>Slurm</a:t>
          </a:r>
          <a:r>
            <a:rPr lang="en-US" sz="1400" kern="1200" dirty="0"/>
            <a:t> :</a:t>
          </a:r>
          <a:r>
            <a:rPr lang="en-US" sz="1400" kern="1200" dirty="0" err="1"/>
            <a:t>slurm</a:t>
          </a:r>
          <a:r>
            <a:rPr lang="en-US" sz="1400" kern="1200" dirty="0"/>
            <a:t>/23.02.7</a:t>
          </a:r>
        </a:p>
      </dsp:txBody>
      <dsp:txXfrm>
        <a:off x="16792" y="4366995"/>
        <a:ext cx="4958494" cy="310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79037-E817-4E47-82FA-B5352568B149}">
      <dsp:nvSpPr>
        <dsp:cNvPr id="0" name=""/>
        <dsp:cNvSpPr/>
      </dsp:nvSpPr>
      <dsp:spPr>
        <a:xfrm>
          <a:off x="1916776" y="696050"/>
          <a:ext cx="794471" cy="79447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62B862-327F-4E8B-8F93-C97E795DBB65}">
      <dsp:nvSpPr>
        <dsp:cNvPr id="0" name=""/>
        <dsp:cNvSpPr/>
      </dsp:nvSpPr>
      <dsp:spPr>
        <a:xfrm>
          <a:off x="2083615" y="862889"/>
          <a:ext cx="460793" cy="4607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2C4F53-A50C-47EA-82C9-710021746DA2}">
      <dsp:nvSpPr>
        <dsp:cNvPr id="0" name=""/>
        <dsp:cNvSpPr/>
      </dsp:nvSpPr>
      <dsp:spPr>
        <a:xfrm>
          <a:off x="2881491" y="696050"/>
          <a:ext cx="1872681" cy="79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Turbo mode is capped at 3800 MHz, even with settings above this limit (e.g., 4000 MHz, 4200 MHz).</a:t>
          </a:r>
          <a:endParaRPr lang="en-US" sz="1400" kern="1200" dirty="0"/>
        </a:p>
      </dsp:txBody>
      <dsp:txXfrm>
        <a:off x="2881491" y="696050"/>
        <a:ext cx="1872681" cy="794471"/>
      </dsp:txXfrm>
    </dsp:sp>
    <dsp:sp modelId="{C7B30072-CAA7-4992-A6A0-3A27E6E941C8}">
      <dsp:nvSpPr>
        <dsp:cNvPr id="0" name=""/>
        <dsp:cNvSpPr/>
      </dsp:nvSpPr>
      <dsp:spPr>
        <a:xfrm>
          <a:off x="5080473" y="696050"/>
          <a:ext cx="794471" cy="79447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A745F6-F016-4CF4-9305-695C2F2932E2}">
      <dsp:nvSpPr>
        <dsp:cNvPr id="0" name=""/>
        <dsp:cNvSpPr/>
      </dsp:nvSpPr>
      <dsp:spPr>
        <a:xfrm>
          <a:off x="5247312" y="862889"/>
          <a:ext cx="460793" cy="4607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E4926B-C38B-4D3C-B27D-8A7F70469037}">
      <dsp:nvSpPr>
        <dsp:cNvPr id="0" name=""/>
        <dsp:cNvSpPr/>
      </dsp:nvSpPr>
      <dsp:spPr>
        <a:xfrm>
          <a:off x="6045188" y="696050"/>
          <a:ext cx="1872681" cy="79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Higher CPU frequency improves performance by executing more instructions per second.</a:t>
          </a:r>
          <a:endParaRPr lang="en-US" sz="1400" kern="1200" dirty="0"/>
        </a:p>
      </dsp:txBody>
      <dsp:txXfrm>
        <a:off x="6045188" y="696050"/>
        <a:ext cx="1872681" cy="794471"/>
      </dsp:txXfrm>
    </dsp:sp>
    <dsp:sp modelId="{C7ABE6C8-39ED-4B0B-9312-189660B31247}">
      <dsp:nvSpPr>
        <dsp:cNvPr id="0" name=""/>
        <dsp:cNvSpPr/>
      </dsp:nvSpPr>
      <dsp:spPr>
        <a:xfrm>
          <a:off x="8244170" y="696050"/>
          <a:ext cx="794471" cy="79447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48F25-0D56-4777-9D37-AF39590F590D}">
      <dsp:nvSpPr>
        <dsp:cNvPr id="0" name=""/>
        <dsp:cNvSpPr/>
      </dsp:nvSpPr>
      <dsp:spPr>
        <a:xfrm>
          <a:off x="8411009" y="862889"/>
          <a:ext cx="460793" cy="4607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FABB5F-2B3A-4D37-A125-03B10A441092}">
      <dsp:nvSpPr>
        <dsp:cNvPr id="0" name=""/>
        <dsp:cNvSpPr/>
      </dsp:nvSpPr>
      <dsp:spPr>
        <a:xfrm>
          <a:off x="9208885" y="696050"/>
          <a:ext cx="1872681" cy="79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baseline="0" dirty="0"/>
            <a:t>Turbo mode temporarily increases frequency within thermal and power constraints. </a:t>
          </a:r>
          <a:endParaRPr lang="en-US" sz="1400" kern="1200" dirty="0"/>
        </a:p>
      </dsp:txBody>
      <dsp:txXfrm>
        <a:off x="9208885" y="696050"/>
        <a:ext cx="1872681" cy="7944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03691-5562-4259-97D5-8354D186DFDB}">
      <dsp:nvSpPr>
        <dsp:cNvPr id="0" name=""/>
        <dsp:cNvSpPr/>
      </dsp:nvSpPr>
      <dsp:spPr>
        <a:xfrm>
          <a:off x="1657373" y="1041276"/>
          <a:ext cx="1377237" cy="1377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8EE16-4AE3-4BD2-B585-9E162062520A}">
      <dsp:nvSpPr>
        <dsp:cNvPr id="0" name=""/>
        <dsp:cNvSpPr/>
      </dsp:nvSpPr>
      <dsp:spPr>
        <a:xfrm>
          <a:off x="543524" y="2861654"/>
          <a:ext cx="3604935" cy="173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Force region bottleneck: accounts for approximately 81-83% of runtime in both single (SP) and double precision (DP) </a:t>
          </a:r>
        </a:p>
      </dsp:txBody>
      <dsp:txXfrm>
        <a:off x="543524" y="2861654"/>
        <a:ext cx="3604935" cy="173768"/>
      </dsp:txXfrm>
    </dsp:sp>
    <dsp:sp modelId="{8C4430D7-6791-4A08-9337-FFF213345E12}">
      <dsp:nvSpPr>
        <dsp:cNvPr id="0" name=""/>
        <dsp:cNvSpPr/>
      </dsp:nvSpPr>
      <dsp:spPr>
        <a:xfrm>
          <a:off x="5525697" y="978674"/>
          <a:ext cx="1377237" cy="1377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5F8A5B-6ABB-41D3-82C0-AE7124995228}">
      <dsp:nvSpPr>
        <dsp:cNvPr id="0" name=""/>
        <dsp:cNvSpPr/>
      </dsp:nvSpPr>
      <dsp:spPr>
        <a:xfrm>
          <a:off x="4684052" y="2673847"/>
          <a:ext cx="3060528" cy="424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DE" sz="1600" kern="1200" dirty="0"/>
            <a:t>Runtime decreases with increasing SIMD width in force region and</a:t>
          </a:r>
          <a:r>
            <a:rPr lang="en-US" sz="1600" b="0" i="0" kern="1200" dirty="0"/>
            <a:t> </a:t>
          </a:r>
          <a:r>
            <a:rPr lang="en-DE" sz="1600" b="0" i="0" kern="1200" dirty="0"/>
            <a:t>t</a:t>
          </a:r>
          <a:r>
            <a:rPr lang="en-US" sz="1600" b="0" i="0" kern="1200" dirty="0"/>
            <a:t>he </a:t>
          </a:r>
          <a:r>
            <a:rPr lang="en-DE" sz="1600" b="0" i="0" kern="1200" dirty="0"/>
            <a:t>re</a:t>
          </a:r>
          <a:r>
            <a:rPr lang="en-US" sz="1600" b="0" i="0" kern="1200" dirty="0"/>
            <a:t>neighboring region</a:t>
          </a:r>
          <a:r>
            <a:rPr lang="en-DE" sz="1600" b="0" i="0" kern="1200" dirty="0"/>
            <a:t> shows no improvement</a:t>
          </a:r>
          <a:endParaRPr lang="en-US" sz="1600" kern="1200" dirty="0"/>
        </a:p>
      </dsp:txBody>
      <dsp:txXfrm>
        <a:off x="4684052" y="2673847"/>
        <a:ext cx="3060528" cy="424178"/>
      </dsp:txXfrm>
    </dsp:sp>
    <dsp:sp modelId="{F0FA558F-CB36-45E3-B462-6BEEDD448FCF}">
      <dsp:nvSpPr>
        <dsp:cNvPr id="0" name=""/>
        <dsp:cNvSpPr/>
      </dsp:nvSpPr>
      <dsp:spPr>
        <a:xfrm>
          <a:off x="9121818" y="978674"/>
          <a:ext cx="1377237" cy="1377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EAD0D-6B77-4D85-A3F6-56C44FFF32A1}">
      <dsp:nvSpPr>
        <dsp:cNvPr id="0" name=""/>
        <dsp:cNvSpPr/>
      </dsp:nvSpPr>
      <dsp:spPr>
        <a:xfrm>
          <a:off x="8280172" y="2673847"/>
          <a:ext cx="3060528" cy="424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Half neighbor (HN) strategy advantage: scalar case improvement by reducing neighbor list update costs at each timestep</a:t>
          </a:r>
        </a:p>
      </dsp:txBody>
      <dsp:txXfrm>
        <a:off x="8280172" y="2673847"/>
        <a:ext cx="3060528" cy="4241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88E0C-68D2-4CC0-8C6E-BFCE4AA12E2D}">
      <dsp:nvSpPr>
        <dsp:cNvPr id="0" name=""/>
        <dsp:cNvSpPr/>
      </dsp:nvSpPr>
      <dsp:spPr>
        <a:xfrm>
          <a:off x="61428" y="1958746"/>
          <a:ext cx="655844" cy="6558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4D916-A8B8-45F0-8ACF-DC6525045D16}">
      <dsp:nvSpPr>
        <dsp:cNvPr id="0" name=""/>
        <dsp:cNvSpPr/>
      </dsp:nvSpPr>
      <dsp:spPr>
        <a:xfrm>
          <a:off x="199155" y="2096473"/>
          <a:ext cx="380389" cy="3803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3D18FB-5125-437E-AB7B-D871ED5DF715}">
      <dsp:nvSpPr>
        <dsp:cNvPr id="0" name=""/>
        <dsp:cNvSpPr/>
      </dsp:nvSpPr>
      <dsp:spPr>
        <a:xfrm>
          <a:off x="857811" y="1958746"/>
          <a:ext cx="1545919" cy="655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Total Instruction counts (both </a:t>
          </a:r>
          <a:r>
            <a:rPr lang="en-US" sz="1100" b="0" i="0" kern="1200" dirty="0" err="1"/>
            <a:t>arith</a:t>
          </a:r>
          <a:r>
            <a:rPr lang="en-US" sz="1100" b="0" i="0" kern="1200" dirty="0"/>
            <a:t>. and total.) and runtime tends to go down with increasing SIMD vectorization length</a:t>
          </a:r>
          <a:endParaRPr lang="en-US" sz="1100" kern="1200" dirty="0"/>
        </a:p>
      </dsp:txBody>
      <dsp:txXfrm>
        <a:off x="857811" y="1958746"/>
        <a:ext cx="1545919" cy="655844"/>
      </dsp:txXfrm>
    </dsp:sp>
    <dsp:sp modelId="{AD59A308-5818-4FCD-91A3-E90FFCF08CB5}">
      <dsp:nvSpPr>
        <dsp:cNvPr id="0" name=""/>
        <dsp:cNvSpPr/>
      </dsp:nvSpPr>
      <dsp:spPr>
        <a:xfrm>
          <a:off x="2673094" y="1958746"/>
          <a:ext cx="655844" cy="6558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1D2FCD-74A7-444B-9B95-90D4A2F97BC1}">
      <dsp:nvSpPr>
        <dsp:cNvPr id="0" name=""/>
        <dsp:cNvSpPr/>
      </dsp:nvSpPr>
      <dsp:spPr>
        <a:xfrm>
          <a:off x="2810822" y="2096473"/>
          <a:ext cx="380389" cy="3803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657D90-2C57-44B6-A424-31424A48D48A}">
      <dsp:nvSpPr>
        <dsp:cNvPr id="0" name=""/>
        <dsp:cNvSpPr/>
      </dsp:nvSpPr>
      <dsp:spPr>
        <a:xfrm>
          <a:off x="3469477" y="1958746"/>
          <a:ext cx="1545919" cy="655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AVX512 most efficient vectorization and low instruction counts (total and </a:t>
          </a:r>
          <a:r>
            <a:rPr lang="en-US" sz="1100" kern="1200" dirty="0" err="1"/>
            <a:t>arith</a:t>
          </a:r>
          <a:r>
            <a:rPr lang="en-US" sz="1100" kern="1200" dirty="0"/>
            <a:t>.) and a high vectorization ratio of 99.1% in double precision.</a:t>
          </a:r>
        </a:p>
      </dsp:txBody>
      <dsp:txXfrm>
        <a:off x="3469477" y="1958746"/>
        <a:ext cx="1545919" cy="655844"/>
      </dsp:txXfrm>
    </dsp:sp>
    <dsp:sp modelId="{BBD63841-358F-4933-8E53-9804197C770C}">
      <dsp:nvSpPr>
        <dsp:cNvPr id="0" name=""/>
        <dsp:cNvSpPr/>
      </dsp:nvSpPr>
      <dsp:spPr>
        <a:xfrm>
          <a:off x="61428" y="2996119"/>
          <a:ext cx="655844" cy="65584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74217-7D5E-4936-92C2-ED735337D40C}">
      <dsp:nvSpPr>
        <dsp:cNvPr id="0" name=""/>
        <dsp:cNvSpPr/>
      </dsp:nvSpPr>
      <dsp:spPr>
        <a:xfrm>
          <a:off x="199155" y="3133846"/>
          <a:ext cx="380389" cy="3803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585A31-40D2-491F-A386-67CD00DE9874}">
      <dsp:nvSpPr>
        <dsp:cNvPr id="0" name=""/>
        <dsp:cNvSpPr/>
      </dsp:nvSpPr>
      <dsp:spPr>
        <a:xfrm>
          <a:off x="857811" y="2996119"/>
          <a:ext cx="1545919" cy="655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DP  to SP shows a slight improvement in runtime with a 1.5-2x reduction in arithmetic counts as expected</a:t>
          </a:r>
        </a:p>
      </dsp:txBody>
      <dsp:txXfrm>
        <a:off x="857811" y="2996119"/>
        <a:ext cx="1545919" cy="65584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632AE-9000-4775-8716-1305F96C309F}"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D0F74-55E4-45EE-9792-67D09E2B439F}" type="slidenum">
              <a:rPr lang="en-US" smtClean="0"/>
              <a:t>‹#›</a:t>
            </a:fld>
            <a:endParaRPr lang="en-US"/>
          </a:p>
        </p:txBody>
      </p:sp>
    </p:spTree>
    <p:extLst>
      <p:ext uri="{BB962C8B-B14F-4D97-AF65-F5344CB8AC3E}">
        <p14:creationId xmlns:p14="http://schemas.microsoft.com/office/powerpoint/2010/main" val="247946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D0F74-55E4-45EE-9792-67D09E2B439F}" type="slidenum">
              <a:rPr lang="en-US" smtClean="0"/>
              <a:t>10</a:t>
            </a:fld>
            <a:endParaRPr lang="en-US"/>
          </a:p>
        </p:txBody>
      </p:sp>
    </p:spTree>
    <p:extLst>
      <p:ext uri="{BB962C8B-B14F-4D97-AF65-F5344CB8AC3E}">
        <p14:creationId xmlns:p14="http://schemas.microsoft.com/office/powerpoint/2010/main" val="34842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D0F74-55E4-45EE-9792-67D09E2B439F}" type="slidenum">
              <a:rPr lang="en-US" smtClean="0"/>
              <a:t>11</a:t>
            </a:fld>
            <a:endParaRPr lang="en-US"/>
          </a:p>
        </p:txBody>
      </p:sp>
    </p:spTree>
    <p:extLst>
      <p:ext uri="{BB962C8B-B14F-4D97-AF65-F5344CB8AC3E}">
        <p14:creationId xmlns:p14="http://schemas.microsoft.com/office/powerpoint/2010/main" val="2579320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D0F74-55E4-45EE-9792-67D09E2B439F}" type="slidenum">
              <a:rPr lang="en-US" smtClean="0"/>
              <a:t>13</a:t>
            </a:fld>
            <a:endParaRPr lang="en-US"/>
          </a:p>
        </p:txBody>
      </p:sp>
    </p:spTree>
    <p:extLst>
      <p:ext uri="{BB962C8B-B14F-4D97-AF65-F5344CB8AC3E}">
        <p14:creationId xmlns:p14="http://schemas.microsoft.com/office/powerpoint/2010/main" val="1470753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D0F74-55E4-45EE-9792-67D09E2B439F}" type="slidenum">
              <a:rPr lang="en-US" smtClean="0"/>
              <a:t>14</a:t>
            </a:fld>
            <a:endParaRPr lang="en-US"/>
          </a:p>
        </p:txBody>
      </p:sp>
    </p:spTree>
    <p:extLst>
      <p:ext uri="{BB962C8B-B14F-4D97-AF65-F5344CB8AC3E}">
        <p14:creationId xmlns:p14="http://schemas.microsoft.com/office/powerpoint/2010/main" val="265855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7B82-462B-2ACA-09BD-62E0E0B8A7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CBC67E-A445-7757-2B25-0B67A13483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D698F6-F4CD-61C0-5920-58B30EB9E0B6}"/>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2316354C-469F-EA0D-135A-8550473C4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1C91D-44B4-E5EC-10C5-0D001540D581}"/>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1181621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3402-9737-0F6D-218F-AF675664F2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B159C6-866D-948A-11C8-76FFD8CD6A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7C3EC-095E-89E2-110C-C614EAD1409B}"/>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3CB9E760-6FD5-7472-FAB1-4ACD0E0FA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6C4510-67D1-2D29-F903-C226EFDD7E39}"/>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215932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67CB12-B059-DABC-94F5-706FEE775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268C10-B4BB-54BE-03D7-214D10E5C8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40C3E-F3B9-D64F-AE48-74C68A68A480}"/>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9FA85736-23FE-790D-4CFE-7F3D7DE09B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4F4C0-D926-1144-1A45-8C31DDF8BB03}"/>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131433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4FF8C-68A2-D82D-1616-0DC175C03E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63F5FA-65E3-1EB0-0859-9465AF9F3D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4627F9-27D9-18A0-298F-966D4EBDC3A1}"/>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370A1154-6BD2-A630-9470-7D0C7E522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348A5-B9F6-00FD-E9D8-0B8878B0D46B}"/>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2556216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7B3B-7BE6-1E09-94C4-18A81DF65F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1998F2-712E-2D2B-8DB9-83B965877D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99BCD-B9CD-16B4-E0F9-884A928D336D}"/>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F5141814-E245-8A43-134F-4159C2CD4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34EAE-B80D-328B-421C-5D84B40FA3EC}"/>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3699545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14E5-F6F9-74A5-EAB1-351E948637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E5A14C-B0E1-8EEF-CEE8-BAA9ACA41A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2151A0-1287-2BEA-83E1-9A7D57178993}"/>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A3D03CF2-9779-2A55-1059-6E0F6E008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1F605-226E-B913-6FBE-769629130696}"/>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896727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27E5-BF17-E0A7-7AC9-707D832746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52728F-17CE-01D5-D2C8-26C990178D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E9AE91-E62A-616D-5257-7B8D6B2A41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644005-645C-1073-7108-0E41C52CBCCE}"/>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6" name="Footer Placeholder 5">
            <a:extLst>
              <a:ext uri="{FF2B5EF4-FFF2-40B4-BE49-F238E27FC236}">
                <a16:creationId xmlns:a16="http://schemas.microsoft.com/office/drawing/2014/main" id="{659A1032-A905-10CA-68FD-1635EDBDA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A329C-B75A-B3F0-60E7-DCC4824F5CF0}"/>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3484826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92BA-CB90-8571-8207-648AA05CFB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210F4E-1C80-6624-3B14-F40DDAFDE5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AD4D86-4783-591B-3A02-B90FAF3A3F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CACC36-CD5B-33B3-317C-3F1292787D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B9F39C-884A-5ABE-A01E-A2224D5784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507A6A-222B-F2E1-6BA6-CEDB12475206}"/>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8" name="Footer Placeholder 7">
            <a:extLst>
              <a:ext uri="{FF2B5EF4-FFF2-40B4-BE49-F238E27FC236}">
                <a16:creationId xmlns:a16="http://schemas.microsoft.com/office/drawing/2014/main" id="{0EDA990C-9869-2AB6-E3BB-1DF2087188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DE2B70-473C-09BC-B132-C25EBCB4EFE6}"/>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225224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BBB8-B622-D50E-581F-87F1C0AE03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6AD868-C92B-EDFC-02E3-BEA65E443BC4}"/>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4" name="Footer Placeholder 3">
            <a:extLst>
              <a:ext uri="{FF2B5EF4-FFF2-40B4-BE49-F238E27FC236}">
                <a16:creationId xmlns:a16="http://schemas.microsoft.com/office/drawing/2014/main" id="{79014705-F6D9-220D-60E4-236E3CB784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D0B52-A973-DDDC-D698-DC06A0B70B8C}"/>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288732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011A4-90A0-B055-5CA8-C6A4A43AC75C}"/>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3" name="Footer Placeholder 2">
            <a:extLst>
              <a:ext uri="{FF2B5EF4-FFF2-40B4-BE49-F238E27FC236}">
                <a16:creationId xmlns:a16="http://schemas.microsoft.com/office/drawing/2014/main" id="{CA2E5770-D928-15B1-A487-9BB23058FB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E22AF5-FF4E-7446-9B4C-15756B12E2E5}"/>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1451044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B2B2-784C-6510-B902-2CD629F1FC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A33BD6-AEE9-9DC5-BDD5-9808846BC3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6AE8ED-0AE6-ACA0-8EC9-F26905232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50698F-B670-F755-1941-7995D59BCEF0}"/>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6" name="Footer Placeholder 5">
            <a:extLst>
              <a:ext uri="{FF2B5EF4-FFF2-40B4-BE49-F238E27FC236}">
                <a16:creationId xmlns:a16="http://schemas.microsoft.com/office/drawing/2014/main" id="{D79E2DEE-2D23-C428-0787-8E68CFCAED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CC31F-AC3B-0466-0D22-437151A5A6AC}"/>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1057761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2F2F-F240-E5ED-6074-9E958B200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B466D4-BF62-A738-CD48-C53EB238AE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DFED8-A7BE-F698-BFA8-8FD00736D635}"/>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31CECFC1-5DBD-0B1E-43F6-B0E900E98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A8600-762A-8C28-CD6D-40B48B404CFA}"/>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8132739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4D2F-1C64-63F7-46B9-89B914CA0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D331A6-A270-4F81-F14B-F12748D9D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340B1A-DE84-DA30-D3DF-D223B52440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8EEEEA-DEB1-CD98-B488-C4B1C89E6787}"/>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6" name="Footer Placeholder 5">
            <a:extLst>
              <a:ext uri="{FF2B5EF4-FFF2-40B4-BE49-F238E27FC236}">
                <a16:creationId xmlns:a16="http://schemas.microsoft.com/office/drawing/2014/main" id="{7B00ECF0-0828-A96B-3472-FF89F62DF7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BB64AA-682D-91ED-91A0-E9FE0C55EA82}"/>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2361094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DE7C6-7676-67F7-49A2-6A701E3408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C1215D-D388-371F-F858-17E70EA986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2CE13-2AA3-ACC8-4C53-41CD2A004CBD}"/>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B193D30E-D76B-72F1-1599-B1A136A9F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F4381-7C09-B092-9544-D44F9B710A25}"/>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3051039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4CBED7-AA01-C6E5-ACB6-DDDDB65BD8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7054BE-598F-DB8C-82BB-158DAE9FCC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64C47-DDF6-6B8D-7B74-6BAAFC2DBC39}"/>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25CACDAE-813A-2D9F-10CD-59B444B76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E2270-806B-FBB8-9044-7BAF87048657}"/>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2264168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474A-BCDA-7940-8653-9F54A01E78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A40E2E-6CBC-4828-E801-8FE9DC808B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F2FF05-0BF2-3325-EB57-1B139990810C}"/>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E3654253-F50A-0E26-3891-4B1350A7F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EDF09-C873-C667-0182-6347311873D1}"/>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1526960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DE702-119E-6B90-28B6-03C562AFA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78BE5-EC03-CDDD-4938-D42ECDD4EB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180F55-1FD6-9C86-06BB-06F21A9D22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D8A5E7-E443-F799-BADA-27FD20F24202}"/>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6" name="Footer Placeholder 5">
            <a:extLst>
              <a:ext uri="{FF2B5EF4-FFF2-40B4-BE49-F238E27FC236}">
                <a16:creationId xmlns:a16="http://schemas.microsoft.com/office/drawing/2014/main" id="{D4C8A7AA-AA41-80D4-7AC0-E65A0A56D7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E95BF-2F85-2F54-09D7-832F76B2F178}"/>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2001733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5B05-7990-5BD2-EB8C-DB0D5AB3A1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B00284-B82D-A15D-2C9A-D064E13FE4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870EB1-435D-DCF1-9D22-4F872C3173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28F3D0-3943-A49A-B664-8D6159BBAE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62EDEB-40FE-AE0C-F550-8A878D3A7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103692-60EF-686F-C97D-991688DE1F94}"/>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8" name="Footer Placeholder 7">
            <a:extLst>
              <a:ext uri="{FF2B5EF4-FFF2-40B4-BE49-F238E27FC236}">
                <a16:creationId xmlns:a16="http://schemas.microsoft.com/office/drawing/2014/main" id="{250D853F-6D3E-CDF8-D72C-FCABFB7476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6EE9DB-10C1-8960-B7E0-BC6390A086FD}"/>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1203533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3010-F6AD-DC2F-E7B3-BA07AE17F3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8CE9CE-CA85-F4B1-751A-39C2046905A7}"/>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4" name="Footer Placeholder 3">
            <a:extLst>
              <a:ext uri="{FF2B5EF4-FFF2-40B4-BE49-F238E27FC236}">
                <a16:creationId xmlns:a16="http://schemas.microsoft.com/office/drawing/2014/main" id="{A0F01B3D-1611-4496-DCB1-6A7B074C76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D3970B-A806-D0B4-6467-85566EF8B808}"/>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1284325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6F3051-9189-F55D-81FB-5C67AC4DD602}"/>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3" name="Footer Placeholder 2">
            <a:extLst>
              <a:ext uri="{FF2B5EF4-FFF2-40B4-BE49-F238E27FC236}">
                <a16:creationId xmlns:a16="http://schemas.microsoft.com/office/drawing/2014/main" id="{24F1400A-08C0-A564-31CC-4A2239F37B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44E4D7-0AC3-FE9C-5B81-DCC5A5524459}"/>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2083688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D694-7C49-E208-6298-686E5AFD98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232BF5-0B06-06AB-6D3A-02096C858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E2DEA7-3241-7975-6FE0-F2A498B4F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34A3DC-3BE6-BA59-1664-9904E014F770}"/>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6" name="Footer Placeholder 5">
            <a:extLst>
              <a:ext uri="{FF2B5EF4-FFF2-40B4-BE49-F238E27FC236}">
                <a16:creationId xmlns:a16="http://schemas.microsoft.com/office/drawing/2014/main" id="{9D23F63E-D3F4-FD27-D50B-8BEAC1D9C8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7710F-B4E0-B09A-435F-B94B35D78433}"/>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860314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7D39-BED8-9CD7-8270-A971F8421B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2011F5-0876-7B44-76D8-ED697A51D7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6BE811-BB57-9287-417C-A03D56B7FF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E7D02-1492-E31D-44AB-55B558B7BEE0}"/>
              </a:ext>
            </a:extLst>
          </p:cNvPr>
          <p:cNvSpPr>
            <a:spLocks noGrp="1"/>
          </p:cNvSpPr>
          <p:nvPr>
            <p:ph type="dt" sz="half" idx="10"/>
          </p:nvPr>
        </p:nvSpPr>
        <p:spPr/>
        <p:txBody>
          <a:bodyPr/>
          <a:lstStyle/>
          <a:p>
            <a:fld id="{85D3E190-9642-4964-9F90-622F0EAC393D}" type="datetimeFigureOut">
              <a:rPr lang="en-US" smtClean="0"/>
              <a:t>1/28/25</a:t>
            </a:fld>
            <a:endParaRPr lang="en-US"/>
          </a:p>
        </p:txBody>
      </p:sp>
      <p:sp>
        <p:nvSpPr>
          <p:cNvPr id="6" name="Footer Placeholder 5">
            <a:extLst>
              <a:ext uri="{FF2B5EF4-FFF2-40B4-BE49-F238E27FC236}">
                <a16:creationId xmlns:a16="http://schemas.microsoft.com/office/drawing/2014/main" id="{59E09563-7B59-7BBE-8411-50F2653E7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940136-EFA4-F47E-87FF-7ECC38123389}"/>
              </a:ext>
            </a:extLst>
          </p:cNvPr>
          <p:cNvSpPr>
            <a:spLocks noGrp="1"/>
          </p:cNvSpPr>
          <p:nvPr>
            <p:ph type="sldNum" sz="quarter" idx="12"/>
          </p:nvPr>
        </p:nvSpPr>
        <p:spPr/>
        <p:txBody>
          <a:bodyPr/>
          <a:lstStyle/>
          <a:p>
            <a:fld id="{91D0FB9E-B4FC-44E1-AD4C-19D1D0C32EF5}" type="slidenum">
              <a:rPr lang="en-US" smtClean="0"/>
              <a:t>‹#›</a:t>
            </a:fld>
            <a:endParaRPr lang="en-US"/>
          </a:p>
        </p:txBody>
      </p:sp>
    </p:spTree>
    <p:extLst>
      <p:ext uri="{BB962C8B-B14F-4D97-AF65-F5344CB8AC3E}">
        <p14:creationId xmlns:p14="http://schemas.microsoft.com/office/powerpoint/2010/main" val="1693474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4002A6-8471-C480-A9F0-4F0835128B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111977-E626-0BFA-FEC8-2C9AEBC719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69C5E-4C9A-1025-3715-396A9ACE8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B2F5B2F1-93FF-CC95-378C-9AC2BF4917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B2928EE-4C83-D361-5853-38DB9CB403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D0FB9E-B4FC-44E1-AD4C-19D1D0C32EF5}" type="slidenum">
              <a:rPr lang="en-US" smtClean="0"/>
              <a:t>‹#›</a:t>
            </a:fld>
            <a:endParaRPr lang="en-US"/>
          </a:p>
        </p:txBody>
      </p:sp>
    </p:spTree>
    <p:extLst>
      <p:ext uri="{BB962C8B-B14F-4D97-AF65-F5344CB8AC3E}">
        <p14:creationId xmlns:p14="http://schemas.microsoft.com/office/powerpoint/2010/main" val="207579466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8EDFE6-910C-9C8B-1615-E4A6E43B0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4D1D65-B151-FCBE-E9F7-87ED366B46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DED87D-71BD-D8BF-2BC3-7353B93AB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D3E190-9642-4964-9F90-622F0EAC393D}" type="datetimeFigureOut">
              <a:rPr lang="en-US" smtClean="0"/>
              <a:t>1/28/25</a:t>
            </a:fld>
            <a:endParaRPr lang="en-US"/>
          </a:p>
        </p:txBody>
      </p:sp>
      <p:sp>
        <p:nvSpPr>
          <p:cNvPr id="5" name="Footer Placeholder 4">
            <a:extLst>
              <a:ext uri="{FF2B5EF4-FFF2-40B4-BE49-F238E27FC236}">
                <a16:creationId xmlns:a16="http://schemas.microsoft.com/office/drawing/2014/main" id="{62F17864-6E5A-60EE-C453-57A52E47BB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23C47F-B7AC-8E59-7EEE-060017D402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D0FB9E-B4FC-44E1-AD4C-19D1D0C32EF5}" type="slidenum">
              <a:rPr lang="en-US" smtClean="0"/>
              <a:t>‹#›</a:t>
            </a:fld>
            <a:endParaRPr lang="en-US"/>
          </a:p>
        </p:txBody>
      </p:sp>
    </p:spTree>
    <p:extLst>
      <p:ext uri="{BB962C8B-B14F-4D97-AF65-F5344CB8AC3E}">
        <p14:creationId xmlns:p14="http://schemas.microsoft.com/office/powerpoint/2010/main" val="158638038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4.xml"/><Relationship Id="rId7"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1.png"/><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6981B98-2B5D-8C40-054B-A92502EE6BA5}"/>
              </a:ext>
            </a:extLst>
          </p:cNvPr>
          <p:cNvSpPr>
            <a:spLocks noGrp="1"/>
          </p:cNvSpPr>
          <p:nvPr>
            <p:ph type="ctrTitle"/>
          </p:nvPr>
        </p:nvSpPr>
        <p:spPr>
          <a:xfrm>
            <a:off x="1314824" y="735106"/>
            <a:ext cx="10053763" cy="2928470"/>
          </a:xfrm>
        </p:spPr>
        <p:txBody>
          <a:bodyPr anchor="b">
            <a:normAutofit/>
          </a:bodyPr>
          <a:lstStyle/>
          <a:p>
            <a:pPr algn="l"/>
            <a:r>
              <a:rPr lang="en-US" sz="4800" b="0" i="0" dirty="0">
                <a:solidFill>
                  <a:srgbClr val="FFFFFF"/>
                </a:solidFill>
                <a:effectLst/>
                <a:latin typeface="Arial Black" panose="020B0A04020102020204" pitchFamily="34" charset="0"/>
              </a:rPr>
              <a:t>Energy efficiency and performance analysis </a:t>
            </a:r>
            <a:r>
              <a:rPr lang="en-US" sz="4800" b="0" i="0" dirty="0" err="1">
                <a:solidFill>
                  <a:srgbClr val="FFFFFF"/>
                </a:solidFill>
                <a:effectLst/>
                <a:latin typeface="Arial Black" panose="020B0A04020102020204" pitchFamily="34" charset="0"/>
              </a:rPr>
              <a:t>verletlist</a:t>
            </a:r>
            <a:r>
              <a:rPr lang="en-US" sz="4800" b="0" i="0" dirty="0">
                <a:solidFill>
                  <a:srgbClr val="FFFFFF"/>
                </a:solidFill>
                <a:effectLst/>
                <a:latin typeface="Arial Black" panose="020B0A04020102020204" pitchFamily="34" charset="0"/>
              </a:rPr>
              <a:t> vs </a:t>
            </a:r>
            <a:r>
              <a:rPr lang="en-US" sz="4800" b="0" i="0" dirty="0" err="1">
                <a:solidFill>
                  <a:srgbClr val="FFFFFF"/>
                </a:solidFill>
                <a:effectLst/>
                <a:latin typeface="Arial Black" panose="020B0A04020102020204" pitchFamily="34" charset="0"/>
              </a:rPr>
              <a:t>clusterpair</a:t>
            </a:r>
            <a:r>
              <a:rPr lang="en-US" sz="4800" b="0" i="0" dirty="0">
                <a:solidFill>
                  <a:srgbClr val="FFFFFF"/>
                </a:solidFill>
                <a:effectLst/>
                <a:latin typeface="Arial Black" panose="020B0A04020102020204" pitchFamily="34" charset="0"/>
              </a:rPr>
              <a:t> on Intel Sapphire Rapids</a:t>
            </a:r>
            <a:endParaRPr lang="en-US" sz="4800" dirty="0">
              <a:solidFill>
                <a:srgbClr val="FFFFFF"/>
              </a:solidFill>
              <a:latin typeface="Arial Black" panose="020B0A04020102020204" pitchFamily="34" charset="0"/>
            </a:endParaRPr>
          </a:p>
        </p:txBody>
      </p:sp>
      <p:sp>
        <p:nvSpPr>
          <p:cNvPr id="3" name="Subtitle 2">
            <a:extLst>
              <a:ext uri="{FF2B5EF4-FFF2-40B4-BE49-F238E27FC236}">
                <a16:creationId xmlns:a16="http://schemas.microsoft.com/office/drawing/2014/main" id="{73B19D32-3D9C-9212-878E-6A6075A46105}"/>
              </a:ext>
            </a:extLst>
          </p:cNvPr>
          <p:cNvSpPr>
            <a:spLocks noGrp="1"/>
          </p:cNvSpPr>
          <p:nvPr>
            <p:ph type="subTitle" idx="1"/>
          </p:nvPr>
        </p:nvSpPr>
        <p:spPr>
          <a:xfrm>
            <a:off x="1350682" y="4870824"/>
            <a:ext cx="10005951" cy="1458258"/>
          </a:xfrm>
        </p:spPr>
        <p:txBody>
          <a:bodyPr anchor="ctr">
            <a:normAutofit/>
          </a:bodyPr>
          <a:lstStyle/>
          <a:p>
            <a:pPr algn="l"/>
            <a:r>
              <a:rPr lang="en-US"/>
              <a:t>Ashwin Varkey</a:t>
            </a:r>
          </a:p>
          <a:p>
            <a:pPr algn="l"/>
            <a:r>
              <a:rPr lang="en-US"/>
              <a:t>Matriculation number:23115420</a:t>
            </a:r>
          </a:p>
          <a:p>
            <a:pPr algn="l"/>
            <a:r>
              <a:rPr lang="en-US"/>
              <a:t>MSc. Computational Engineering</a:t>
            </a:r>
            <a:endParaRPr lang="en-US" dirty="0"/>
          </a:p>
        </p:txBody>
      </p:sp>
    </p:spTree>
    <p:extLst>
      <p:ext uri="{BB962C8B-B14F-4D97-AF65-F5344CB8AC3E}">
        <p14:creationId xmlns:p14="http://schemas.microsoft.com/office/powerpoint/2010/main" val="1873860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8938-265F-C317-DA22-FA46A1C08BC4}"/>
              </a:ext>
            </a:extLst>
          </p:cNvPr>
          <p:cNvSpPr>
            <a:spLocks noGrp="1"/>
          </p:cNvSpPr>
          <p:nvPr>
            <p:ph type="title"/>
          </p:nvPr>
        </p:nvSpPr>
        <p:spPr>
          <a:xfrm>
            <a:off x="228600" y="-7882"/>
            <a:ext cx="10515600" cy="1041345"/>
          </a:xfrm>
        </p:spPr>
        <p:txBody>
          <a:bodyPr>
            <a:normAutofit/>
          </a:bodyPr>
          <a:lstStyle/>
          <a:p>
            <a:r>
              <a:rPr lang="en-DE" sz="3600" b="1" dirty="0"/>
              <a:t>Instruction count </a:t>
            </a:r>
            <a:r>
              <a:rPr lang="en-US" sz="3600" b="1" dirty="0"/>
              <a:t>analysis</a:t>
            </a:r>
          </a:p>
        </p:txBody>
      </p:sp>
      <p:graphicFrame>
        <p:nvGraphicFramePr>
          <p:cNvPr id="13" name="Content Placeholder 2">
            <a:extLst>
              <a:ext uri="{FF2B5EF4-FFF2-40B4-BE49-F238E27FC236}">
                <a16:creationId xmlns:a16="http://schemas.microsoft.com/office/drawing/2014/main" id="{D791BDC1-24A7-8129-8DE1-8D2E3F6287F5}"/>
              </a:ext>
            </a:extLst>
          </p:cNvPr>
          <p:cNvGraphicFramePr>
            <a:graphicFrameLocks noGrp="1"/>
          </p:cNvGraphicFramePr>
          <p:nvPr>
            <p:ph idx="1"/>
            <p:extLst>
              <p:ext uri="{D42A27DB-BD31-4B8C-83A1-F6EECF244321}">
                <p14:modId xmlns:p14="http://schemas.microsoft.com/office/powerpoint/2010/main" val="2675319445"/>
              </p:ext>
            </p:extLst>
          </p:nvPr>
        </p:nvGraphicFramePr>
        <p:xfrm>
          <a:off x="1091234" y="-459618"/>
          <a:ext cx="5076825" cy="5610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1">
            <a:extLst>
              <a:ext uri="{FF2B5EF4-FFF2-40B4-BE49-F238E27FC236}">
                <a16:creationId xmlns:a16="http://schemas.microsoft.com/office/drawing/2014/main" id="{4C5EF081-3801-89AC-0DE9-D40E112B85D4}"/>
              </a:ext>
            </a:extLst>
          </p:cNvPr>
          <p:cNvSpPr>
            <a:spLocks noChangeArrowheads="1"/>
          </p:cNvSpPr>
          <p:nvPr/>
        </p:nvSpPr>
        <p:spPr bwMode="auto">
          <a:xfrm>
            <a:off x="5770606" y="328124"/>
            <a:ext cx="5943599"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86B3"/>
                </a:solidFill>
                <a:effectLst/>
                <a:latin typeface="Menlo"/>
              </a:rPr>
              <a:t>srun</a:t>
            </a:r>
            <a:r>
              <a:rPr kumimoji="0" lang="en-US" altLang="en-US" sz="1200" b="0" i="0" u="none" strike="noStrike" cap="none" normalizeH="0" baseline="0" dirty="0">
                <a:ln>
                  <a:noFill/>
                </a:ln>
                <a:solidFill>
                  <a:srgbClr val="333333"/>
                </a:solidFill>
                <a:effectLst/>
                <a:latin typeface="Menlo"/>
              </a:rPr>
              <a:t> --</a:t>
            </a:r>
            <a:r>
              <a:rPr kumimoji="0" lang="en-US" altLang="en-US" sz="1200" b="0" i="0" u="none" strike="noStrike" cap="none" normalizeH="0" baseline="0" dirty="0" err="1">
                <a:ln>
                  <a:noFill/>
                </a:ln>
                <a:solidFill>
                  <a:srgbClr val="333333"/>
                </a:solidFill>
                <a:effectLst/>
                <a:latin typeface="Menlo"/>
              </a:rPr>
              <a:t>cpu-freq</a:t>
            </a:r>
            <a:r>
              <a:rPr kumimoji="0" lang="en-US" altLang="en-US" sz="1200" b="0" i="0" u="none" strike="noStrike" cap="none" normalizeH="0" baseline="0" dirty="0">
                <a:ln>
                  <a:noFill/>
                </a:ln>
                <a:solidFill>
                  <a:srgbClr val="333333"/>
                </a:solidFill>
                <a:effectLst/>
                <a:latin typeface="Menlo"/>
              </a:rPr>
              <a:t>=</a:t>
            </a:r>
            <a:r>
              <a:rPr kumimoji="0" lang="en-US" altLang="en-US" sz="1200" b="0" i="0" u="none" strike="noStrike" cap="none" normalizeH="0" baseline="0" dirty="0">
                <a:ln>
                  <a:noFill/>
                </a:ln>
                <a:solidFill>
                  <a:srgbClr val="005CC5"/>
                </a:solidFill>
                <a:effectLst/>
                <a:latin typeface="Menlo"/>
              </a:rPr>
              <a:t>3000000</a:t>
            </a:r>
            <a:r>
              <a:rPr kumimoji="0" lang="en-US" altLang="en-US" sz="1200" b="0" i="0" u="none" strike="noStrike" cap="none" normalizeH="0" baseline="0" dirty="0">
                <a:ln>
                  <a:noFill/>
                </a:ln>
                <a:solidFill>
                  <a:srgbClr val="333333"/>
                </a:solidFill>
                <a:effectLst/>
                <a:latin typeface="Menlo"/>
              </a:rPr>
              <a:t>-</a:t>
            </a:r>
            <a:r>
              <a:rPr kumimoji="0" lang="en-US" altLang="en-US" sz="1200" b="0" i="0" u="none" strike="noStrike" cap="none" normalizeH="0" baseline="0" dirty="0">
                <a:ln>
                  <a:noFill/>
                </a:ln>
                <a:solidFill>
                  <a:srgbClr val="005CC5"/>
                </a:solidFill>
                <a:effectLst/>
                <a:latin typeface="Menlo"/>
              </a:rPr>
              <a:t>3000000</a:t>
            </a:r>
            <a:r>
              <a:rPr kumimoji="0" lang="en-US" altLang="en-US" sz="1200" b="0" i="0" u="none" strike="noStrike" cap="none" normalizeH="0" baseline="0" dirty="0">
                <a:ln>
                  <a:noFill/>
                </a:ln>
                <a:solidFill>
                  <a:srgbClr val="333333"/>
                </a:solidFill>
                <a:effectLst/>
                <a:latin typeface="Menlo"/>
              </a:rPr>
              <a:t>:performance </a:t>
            </a:r>
            <a:r>
              <a:rPr kumimoji="0" lang="en-US" altLang="en-US" sz="1200" b="0" i="0" u="none" strike="noStrike" cap="none" normalizeH="0" baseline="0" dirty="0" err="1">
                <a:ln>
                  <a:noFill/>
                </a:ln>
                <a:solidFill>
                  <a:srgbClr val="0086B3"/>
                </a:solidFill>
                <a:effectLst/>
                <a:latin typeface="Menlo"/>
              </a:rPr>
              <a:t>likwid</a:t>
            </a:r>
            <a:r>
              <a:rPr kumimoji="0" lang="en-US" altLang="en-US" sz="1200" b="0" i="0" u="none" strike="noStrike" cap="none" normalizeH="0" baseline="0" dirty="0" err="1">
                <a:ln>
                  <a:noFill/>
                </a:ln>
                <a:solidFill>
                  <a:srgbClr val="333333"/>
                </a:solidFill>
                <a:effectLst/>
                <a:latin typeface="Menlo"/>
              </a:rPr>
              <a:t>-perfctr</a:t>
            </a:r>
            <a:r>
              <a:rPr kumimoji="0" lang="en-US" altLang="en-US" sz="1200" b="0" i="0" u="none" strike="noStrike" cap="none" normalizeH="0" baseline="0" dirty="0">
                <a:ln>
                  <a:noFill/>
                </a:ln>
                <a:solidFill>
                  <a:srgbClr val="333333"/>
                </a:solidFill>
                <a:effectLst/>
                <a:latin typeface="Menlo"/>
              </a:rPr>
              <a:t> -C </a:t>
            </a:r>
            <a:r>
              <a:rPr kumimoji="0" lang="en-US" altLang="en-US" sz="1200" b="0" i="0" u="none" strike="noStrike" cap="none" normalizeH="0" baseline="0" dirty="0">
                <a:ln>
                  <a:noFill/>
                </a:ln>
                <a:solidFill>
                  <a:srgbClr val="005CC5"/>
                </a:solidFill>
                <a:effectLst/>
                <a:latin typeface="Menlo"/>
              </a:rPr>
              <a:t>0</a:t>
            </a:r>
            <a:r>
              <a:rPr kumimoji="0" lang="en-US" altLang="en-US" sz="1200" b="0" i="0" u="none" strike="noStrike" cap="none" normalizeH="0" baseline="0" dirty="0">
                <a:ln>
                  <a:noFill/>
                </a:ln>
                <a:solidFill>
                  <a:srgbClr val="333333"/>
                </a:solidFill>
                <a:effectLst/>
                <a:latin typeface="Menlo"/>
              </a:rPr>
              <a:t> FLOPS_DP -m ./MDBench-VL-ICC-X</a:t>
            </a:r>
            <a:r>
              <a:rPr kumimoji="0" lang="en-US" altLang="en-US" sz="1200" b="0" i="0" u="none" strike="noStrike" cap="none" normalizeH="0" baseline="0" dirty="0">
                <a:ln>
                  <a:noFill/>
                </a:ln>
                <a:solidFill>
                  <a:srgbClr val="005CC5"/>
                </a:solidFill>
                <a:effectLst/>
                <a:latin typeface="Menlo"/>
              </a:rPr>
              <a:t>86</a:t>
            </a:r>
            <a:r>
              <a:rPr kumimoji="0" lang="en-US" altLang="en-US" sz="1200" b="0" i="0" u="none" strike="noStrike" cap="none" normalizeH="0" baseline="0" dirty="0">
                <a:ln>
                  <a:noFill/>
                </a:ln>
                <a:solidFill>
                  <a:srgbClr val="333333"/>
                </a:solidFill>
                <a:effectLst/>
                <a:latin typeface="Menlo"/>
              </a:rPr>
              <a:t>-AVX</a:t>
            </a:r>
            <a:r>
              <a:rPr kumimoji="0" lang="en-US" altLang="en-US" sz="1200" b="0" i="0" u="none" strike="noStrike" cap="none" normalizeH="0" baseline="0" dirty="0">
                <a:ln>
                  <a:noFill/>
                </a:ln>
                <a:solidFill>
                  <a:srgbClr val="005CC5"/>
                </a:solidFill>
                <a:effectLst/>
                <a:latin typeface="Menlo"/>
              </a:rPr>
              <a:t>512</a:t>
            </a:r>
            <a:r>
              <a:rPr kumimoji="0" lang="en-US" altLang="en-US" sz="1200" b="0" i="0" u="none" strike="noStrike" cap="none" normalizeH="0" baseline="0" dirty="0">
                <a:ln>
                  <a:noFill/>
                </a:ln>
                <a:solidFill>
                  <a:srgbClr val="333333"/>
                </a:solidFill>
                <a:effectLst/>
                <a:latin typeface="Menlo"/>
              </a:rPr>
              <a:t>-DP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5B96369D-3B56-029A-45A3-4EBE6B1F9F45}"/>
              </a:ext>
            </a:extLst>
          </p:cNvPr>
          <p:cNvPicPr>
            <a:picLocks noChangeAspect="1"/>
          </p:cNvPicPr>
          <p:nvPr/>
        </p:nvPicPr>
        <p:blipFill>
          <a:blip r:embed="rId8"/>
          <a:stretch>
            <a:fillRect/>
          </a:stretch>
        </p:blipFill>
        <p:spPr>
          <a:xfrm>
            <a:off x="960158" y="3471807"/>
            <a:ext cx="5679056" cy="2983658"/>
          </a:xfrm>
          <a:prstGeom prst="rect">
            <a:avLst/>
          </a:prstGeom>
        </p:spPr>
      </p:pic>
      <p:pic>
        <p:nvPicPr>
          <p:cNvPr id="14" name="Picture 13">
            <a:extLst>
              <a:ext uri="{FF2B5EF4-FFF2-40B4-BE49-F238E27FC236}">
                <a16:creationId xmlns:a16="http://schemas.microsoft.com/office/drawing/2014/main" id="{94508013-52EA-07C8-6152-FC9C5D3AFD3C}"/>
              </a:ext>
            </a:extLst>
          </p:cNvPr>
          <p:cNvPicPr>
            <a:picLocks noChangeAspect="1"/>
          </p:cNvPicPr>
          <p:nvPr/>
        </p:nvPicPr>
        <p:blipFill>
          <a:blip r:embed="rId9"/>
          <a:stretch>
            <a:fillRect/>
          </a:stretch>
        </p:blipFill>
        <p:spPr>
          <a:xfrm>
            <a:off x="6892248" y="1197713"/>
            <a:ext cx="5174332" cy="5005387"/>
          </a:xfrm>
          <a:prstGeom prst="rect">
            <a:avLst/>
          </a:prstGeom>
        </p:spPr>
      </p:pic>
    </p:spTree>
    <p:extLst>
      <p:ext uri="{BB962C8B-B14F-4D97-AF65-F5344CB8AC3E}">
        <p14:creationId xmlns:p14="http://schemas.microsoft.com/office/powerpoint/2010/main" val="4001806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82E2-7B8D-2FD2-0FC4-7D756635B446}"/>
              </a:ext>
            </a:extLst>
          </p:cNvPr>
          <p:cNvSpPr>
            <a:spLocks noGrp="1"/>
          </p:cNvSpPr>
          <p:nvPr>
            <p:ph type="title"/>
          </p:nvPr>
        </p:nvSpPr>
        <p:spPr>
          <a:xfrm>
            <a:off x="7761560" y="-204818"/>
            <a:ext cx="3671888" cy="981076"/>
          </a:xfrm>
        </p:spPr>
        <p:txBody>
          <a:bodyPr>
            <a:normAutofit/>
          </a:bodyPr>
          <a:lstStyle/>
          <a:p>
            <a:r>
              <a:rPr lang="en-US" sz="2000" b="1" dirty="0"/>
              <a:t>SIMD mode</a:t>
            </a:r>
          </a:p>
        </p:txBody>
      </p:sp>
      <p:sp>
        <p:nvSpPr>
          <p:cNvPr id="3" name="Content Placeholder 2">
            <a:extLst>
              <a:ext uri="{FF2B5EF4-FFF2-40B4-BE49-F238E27FC236}">
                <a16:creationId xmlns:a16="http://schemas.microsoft.com/office/drawing/2014/main" id="{1D2988A6-1695-2A59-F2E8-32613355E0FB}"/>
              </a:ext>
            </a:extLst>
          </p:cNvPr>
          <p:cNvSpPr>
            <a:spLocks noGrp="1"/>
          </p:cNvSpPr>
          <p:nvPr>
            <p:ph sz="half" idx="1"/>
          </p:nvPr>
        </p:nvSpPr>
        <p:spPr>
          <a:xfrm>
            <a:off x="427495" y="4837478"/>
            <a:ext cx="6236183" cy="1526359"/>
          </a:xfrm>
        </p:spPr>
        <p:txBody>
          <a:bodyPr>
            <a:normAutofit fontScale="92500"/>
          </a:bodyPr>
          <a:lstStyle/>
          <a:p>
            <a:endParaRPr lang="en-US" dirty="0"/>
          </a:p>
          <a:p>
            <a:r>
              <a:rPr lang="en-US" sz="1600" dirty="0"/>
              <a:t>Half-Neighbor show limited performance gains across SIMD variants resulting in lower vectorization ratios and no runtime improvement.</a:t>
            </a:r>
          </a:p>
          <a:p>
            <a:r>
              <a:rPr lang="en-US" sz="1600" dirty="0"/>
              <a:t>Full neighbor list has better alignment with SIMD register width reduces overhead and improves performance. </a:t>
            </a:r>
          </a:p>
        </p:txBody>
      </p:sp>
      <p:sp>
        <p:nvSpPr>
          <p:cNvPr id="4" name="Content Placeholder 3">
            <a:extLst>
              <a:ext uri="{FF2B5EF4-FFF2-40B4-BE49-F238E27FC236}">
                <a16:creationId xmlns:a16="http://schemas.microsoft.com/office/drawing/2014/main" id="{57729AB1-9720-F62E-4642-2B4392D74DE1}"/>
              </a:ext>
            </a:extLst>
          </p:cNvPr>
          <p:cNvSpPr>
            <a:spLocks noGrp="1"/>
          </p:cNvSpPr>
          <p:nvPr>
            <p:ph sz="half" idx="2"/>
          </p:nvPr>
        </p:nvSpPr>
        <p:spPr>
          <a:xfrm>
            <a:off x="7671687" y="3758621"/>
            <a:ext cx="4138698" cy="4351338"/>
          </a:xfrm>
        </p:spPr>
        <p:txBody>
          <a:bodyPr>
            <a:normAutofit fontScale="92500"/>
          </a:bodyPr>
          <a:lstStyle/>
          <a:p>
            <a:r>
              <a:rPr lang="en-US" sz="1500" dirty="0">
                <a:cs typeface="Arial" panose="020B0604020202020204" pitchFamily="34" charset="0"/>
              </a:rPr>
              <a:t>Arithmetic instructions decrease by the SIMD factor, but total instructions remain unchanged, indicating SIMD overhead with AVX registers. </a:t>
            </a:r>
          </a:p>
          <a:p>
            <a:r>
              <a:rPr lang="en-US" sz="1500" b="0" i="0" dirty="0">
                <a:solidFill>
                  <a:srgbClr val="222222"/>
                </a:solidFill>
                <a:effectLst/>
                <a:cs typeface="Arial" panose="020B0604020202020204" pitchFamily="34" charset="0"/>
              </a:rPr>
              <a:t>AVX2 and AVX512 support vectorizing like the gather instructions.</a:t>
            </a:r>
            <a:endParaRPr lang="en-US" sz="1500" dirty="0">
              <a:cs typeface="Arial" panose="020B0604020202020204" pitchFamily="34" charset="0"/>
            </a:endParaRPr>
          </a:p>
          <a:p>
            <a:r>
              <a:rPr lang="en-US" sz="1500" dirty="0">
                <a:cs typeface="Arial" panose="020B0604020202020204" pitchFamily="34" charset="0"/>
              </a:rPr>
              <a:t>AVX2 is not working in ISR</a:t>
            </a:r>
          </a:p>
          <a:p>
            <a:r>
              <a:rPr kumimoji="0" lang="en-US" altLang="en-US" sz="1500" b="0" i="0" u="none" strike="noStrike" cap="none" normalizeH="0" baseline="0" dirty="0">
                <a:ln>
                  <a:noFill/>
                </a:ln>
                <a:solidFill>
                  <a:schemeClr val="tx1"/>
                </a:solidFill>
                <a:effectLst/>
                <a:cs typeface="Arial" panose="020B0604020202020204" pitchFamily="34" charset="0"/>
              </a:rPr>
              <a:t>AVX and its predecessors require separate load instructions, increasing instruction count and complicating vectorization, often causing arithmetic operations to fall back to SSE. </a:t>
            </a:r>
            <a:endParaRPr lang="en-US" sz="1400" dirty="0"/>
          </a:p>
          <a:p>
            <a:endParaRPr lang="en-US" sz="1400" dirty="0"/>
          </a:p>
        </p:txBody>
      </p:sp>
      <p:pic>
        <p:nvPicPr>
          <p:cNvPr id="15" name="Picture 14">
            <a:extLst>
              <a:ext uri="{FF2B5EF4-FFF2-40B4-BE49-F238E27FC236}">
                <a16:creationId xmlns:a16="http://schemas.microsoft.com/office/drawing/2014/main" id="{BEBCF5B6-2285-AC04-AC1E-615E2F1955D5}"/>
              </a:ext>
            </a:extLst>
          </p:cNvPr>
          <p:cNvPicPr>
            <a:picLocks noChangeAspect="1"/>
          </p:cNvPicPr>
          <p:nvPr/>
        </p:nvPicPr>
        <p:blipFill>
          <a:blip r:embed="rId3"/>
          <a:srcRect t="47889" r="10580" b="33004"/>
          <a:stretch/>
        </p:blipFill>
        <p:spPr>
          <a:xfrm>
            <a:off x="7761560" y="653535"/>
            <a:ext cx="3958952" cy="1317249"/>
          </a:xfrm>
          <a:prstGeom prst="rect">
            <a:avLst/>
          </a:prstGeom>
        </p:spPr>
      </p:pic>
      <p:pic>
        <p:nvPicPr>
          <p:cNvPr id="11" name="Picture 10">
            <a:extLst>
              <a:ext uri="{FF2B5EF4-FFF2-40B4-BE49-F238E27FC236}">
                <a16:creationId xmlns:a16="http://schemas.microsoft.com/office/drawing/2014/main" id="{18F2381B-E346-A6E1-11C3-D4E5878706FB}"/>
              </a:ext>
            </a:extLst>
          </p:cNvPr>
          <p:cNvPicPr>
            <a:picLocks noChangeAspect="1"/>
          </p:cNvPicPr>
          <p:nvPr/>
        </p:nvPicPr>
        <p:blipFill>
          <a:blip r:embed="rId3"/>
          <a:srcRect r="11181" b="78809"/>
          <a:stretch/>
        </p:blipFill>
        <p:spPr>
          <a:xfrm>
            <a:off x="7761560" y="2183702"/>
            <a:ext cx="3958953" cy="1374357"/>
          </a:xfrm>
          <a:prstGeom prst="rect">
            <a:avLst/>
          </a:prstGeom>
        </p:spPr>
      </p:pic>
      <p:sp>
        <p:nvSpPr>
          <p:cNvPr id="5" name="TextBox 4">
            <a:extLst>
              <a:ext uri="{FF2B5EF4-FFF2-40B4-BE49-F238E27FC236}">
                <a16:creationId xmlns:a16="http://schemas.microsoft.com/office/drawing/2014/main" id="{3E9BBDB9-2014-DD0E-787B-C75FBCAC5D9A}"/>
              </a:ext>
            </a:extLst>
          </p:cNvPr>
          <p:cNvSpPr txBox="1"/>
          <p:nvPr/>
        </p:nvSpPr>
        <p:spPr>
          <a:xfrm>
            <a:off x="685800" y="85665"/>
            <a:ext cx="4510087"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Neighbour list </a:t>
            </a:r>
          </a:p>
        </p:txBody>
      </p:sp>
      <p:pic>
        <p:nvPicPr>
          <p:cNvPr id="9" name="Picture 8">
            <a:extLst>
              <a:ext uri="{FF2B5EF4-FFF2-40B4-BE49-F238E27FC236}">
                <a16:creationId xmlns:a16="http://schemas.microsoft.com/office/drawing/2014/main" id="{822795C0-18C3-03D5-DED9-C480C0393873}"/>
              </a:ext>
            </a:extLst>
          </p:cNvPr>
          <p:cNvPicPr>
            <a:picLocks noChangeAspect="1"/>
          </p:cNvPicPr>
          <p:nvPr/>
        </p:nvPicPr>
        <p:blipFill>
          <a:blip r:embed="rId4"/>
          <a:srcRect l="1" r="5157"/>
          <a:stretch/>
        </p:blipFill>
        <p:spPr>
          <a:xfrm>
            <a:off x="184632" y="600075"/>
            <a:ext cx="6803062" cy="4417884"/>
          </a:xfrm>
          <a:prstGeom prst="rect">
            <a:avLst/>
          </a:prstGeom>
        </p:spPr>
      </p:pic>
      <p:cxnSp>
        <p:nvCxnSpPr>
          <p:cNvPr id="19" name="Straight Connector 18">
            <a:extLst>
              <a:ext uri="{FF2B5EF4-FFF2-40B4-BE49-F238E27FC236}">
                <a16:creationId xmlns:a16="http://schemas.microsoft.com/office/drawing/2014/main" id="{F56054F7-6F48-BCB7-75DA-29E6907A4760}"/>
              </a:ext>
            </a:extLst>
          </p:cNvPr>
          <p:cNvCxnSpPr/>
          <p:nvPr/>
        </p:nvCxnSpPr>
        <p:spPr>
          <a:xfrm>
            <a:off x="7274759" y="-4011"/>
            <a:ext cx="0" cy="685800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EC62AD4-1234-EF76-E66A-83DC444CA1D6}"/>
              </a:ext>
            </a:extLst>
          </p:cNvPr>
          <p:cNvPicPr>
            <a:picLocks noChangeAspect="1"/>
          </p:cNvPicPr>
          <p:nvPr/>
        </p:nvPicPr>
        <p:blipFill rotWithShape="1">
          <a:blip r:embed="rId5">
            <a:extLst>
              <a:ext uri="{28A0092B-C50C-407E-A947-70E740481C1C}">
                <a14:useLocalDpi xmlns:a14="http://schemas.microsoft.com/office/drawing/2010/main" val="0"/>
              </a:ext>
            </a:extLst>
          </a:blip>
          <a:srcRect l="6832" r="5553" b="42781"/>
          <a:stretch/>
        </p:blipFill>
        <p:spPr>
          <a:xfrm>
            <a:off x="3150975" y="890222"/>
            <a:ext cx="3836720" cy="1130300"/>
          </a:xfrm>
          <a:prstGeom prst="rect">
            <a:avLst/>
          </a:prstGeom>
        </p:spPr>
      </p:pic>
    </p:spTree>
    <p:extLst>
      <p:ext uri="{BB962C8B-B14F-4D97-AF65-F5344CB8AC3E}">
        <p14:creationId xmlns:p14="http://schemas.microsoft.com/office/powerpoint/2010/main" val="231804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2A0529-3C73-9D00-BB8D-5004C63B3E1D}"/>
              </a:ext>
            </a:extLst>
          </p:cNvPr>
          <p:cNvSpPr>
            <a:spLocks noGrp="1"/>
          </p:cNvSpPr>
          <p:nvPr>
            <p:ph type="title"/>
          </p:nvPr>
        </p:nvSpPr>
        <p:spPr>
          <a:xfrm>
            <a:off x="438913" y="859536"/>
            <a:ext cx="4832802" cy="1243584"/>
          </a:xfrm>
        </p:spPr>
        <p:txBody>
          <a:bodyPr>
            <a:normAutofit/>
          </a:bodyPr>
          <a:lstStyle/>
          <a:p>
            <a:r>
              <a:rPr lang="en-US" sz="2800" b="1" dirty="0"/>
              <a:t>Clusterpair vs Verletlist</a:t>
            </a:r>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9E2F0DA-774F-C3E0-0F1D-094A3DBF4DE9}"/>
              </a:ext>
            </a:extLst>
          </p:cNvPr>
          <p:cNvSpPr>
            <a:spLocks noGrp="1"/>
          </p:cNvSpPr>
          <p:nvPr>
            <p:ph idx="1"/>
          </p:nvPr>
        </p:nvSpPr>
        <p:spPr>
          <a:xfrm>
            <a:off x="245779" y="2211372"/>
            <a:ext cx="3661533" cy="3787091"/>
          </a:xfrm>
        </p:spPr>
        <p:txBody>
          <a:bodyPr>
            <a:normAutofit lnSpcReduction="10000"/>
          </a:bodyPr>
          <a:lstStyle/>
          <a:p>
            <a:r>
              <a:rPr lang="en-US" sz="1700" b="0" i="0" dirty="0">
                <a:effectLst/>
              </a:rPr>
              <a:t>Clusterpair achieves a higher vectorization ratio (100%) and             </a:t>
            </a:r>
            <a:r>
              <a:rPr lang="en-US" sz="1700" dirty="0"/>
              <a:t>%</a:t>
            </a:r>
            <a:r>
              <a:rPr lang="en-US" sz="1700" b="0" i="0" dirty="0">
                <a:effectLst/>
              </a:rPr>
              <a:t> arithmetic compared to Verletlist in both single and double precision.</a:t>
            </a:r>
          </a:p>
          <a:p>
            <a:r>
              <a:rPr lang="en-US" sz="1700" b="0" i="0" dirty="0">
                <a:effectLst/>
              </a:rPr>
              <a:t>The Clusterpair half-neighbor list, has a higher vectorization ratio, increased percentage of arithmetic operations, and reduced runtime in comparison with Verletlist.</a:t>
            </a:r>
          </a:p>
          <a:p>
            <a:r>
              <a:rPr lang="en-US" sz="1700" b="0" i="0" dirty="0">
                <a:effectLst/>
              </a:rPr>
              <a:t>Verletlist is constrained by the number of instructions but Clusterpair improves efficiency by eliminating gathers but it comes at the cost of significantly increased arithmetic instructions.</a:t>
            </a:r>
          </a:p>
          <a:p>
            <a:endParaRPr lang="en-US" sz="1700" b="0" i="0" dirty="0">
              <a:effectLst/>
            </a:endParaRPr>
          </a:p>
          <a:p>
            <a:endParaRPr lang="en-US" sz="1700" dirty="0"/>
          </a:p>
        </p:txBody>
      </p:sp>
      <p:pic>
        <p:nvPicPr>
          <p:cNvPr id="7" name="Picture 6">
            <a:extLst>
              <a:ext uri="{FF2B5EF4-FFF2-40B4-BE49-F238E27FC236}">
                <a16:creationId xmlns:a16="http://schemas.microsoft.com/office/drawing/2014/main" id="{E9857B5D-DF0C-91CA-0423-8EECDE440471}"/>
              </a:ext>
            </a:extLst>
          </p:cNvPr>
          <p:cNvPicPr>
            <a:picLocks noChangeAspect="1"/>
          </p:cNvPicPr>
          <p:nvPr/>
        </p:nvPicPr>
        <p:blipFill>
          <a:blip r:embed="rId2"/>
          <a:srcRect l="2767" r="2755" b="3217"/>
          <a:stretch/>
        </p:blipFill>
        <p:spPr>
          <a:xfrm>
            <a:off x="4215861" y="3771071"/>
            <a:ext cx="5917076" cy="2712492"/>
          </a:xfrm>
          <a:prstGeom prst="rect">
            <a:avLst/>
          </a:prstGeom>
        </p:spPr>
      </p:pic>
      <p:pic>
        <p:nvPicPr>
          <p:cNvPr id="9" name="Picture 8">
            <a:extLst>
              <a:ext uri="{FF2B5EF4-FFF2-40B4-BE49-F238E27FC236}">
                <a16:creationId xmlns:a16="http://schemas.microsoft.com/office/drawing/2014/main" id="{4F7FAD31-7949-D5D4-BB8D-59A9EB445DFA}"/>
              </a:ext>
            </a:extLst>
          </p:cNvPr>
          <p:cNvPicPr>
            <a:picLocks noChangeAspect="1"/>
          </p:cNvPicPr>
          <p:nvPr/>
        </p:nvPicPr>
        <p:blipFill rotWithShape="1">
          <a:blip r:embed="rId3">
            <a:extLst>
              <a:ext uri="{28A0092B-C50C-407E-A947-70E740481C1C}">
                <a14:useLocalDpi xmlns:a14="http://schemas.microsoft.com/office/drawing/2010/main" val="0"/>
              </a:ext>
            </a:extLst>
          </a:blip>
          <a:srcRect l="2304" r="3452"/>
          <a:stretch/>
        </p:blipFill>
        <p:spPr>
          <a:xfrm>
            <a:off x="4295158" y="0"/>
            <a:ext cx="5927100" cy="2654855"/>
          </a:xfrm>
          <a:prstGeom prst="rect">
            <a:avLst/>
          </a:prstGeom>
        </p:spPr>
      </p:pic>
      <p:pic>
        <p:nvPicPr>
          <p:cNvPr id="10" name="Picture 9">
            <a:extLst>
              <a:ext uri="{FF2B5EF4-FFF2-40B4-BE49-F238E27FC236}">
                <a16:creationId xmlns:a16="http://schemas.microsoft.com/office/drawing/2014/main" id="{AD703045-2B2E-9E4F-6028-03B954290639}"/>
              </a:ext>
            </a:extLst>
          </p:cNvPr>
          <p:cNvPicPr>
            <a:picLocks noChangeAspect="1"/>
          </p:cNvPicPr>
          <p:nvPr/>
        </p:nvPicPr>
        <p:blipFill rotWithShape="1">
          <a:blip r:embed="rId4"/>
          <a:srcRect l="58731" t="46960" r="9514" b="24440"/>
          <a:stretch/>
        </p:blipFill>
        <p:spPr>
          <a:xfrm>
            <a:off x="10548937" y="1274445"/>
            <a:ext cx="1563846" cy="1657350"/>
          </a:xfrm>
          <a:prstGeom prst="rect">
            <a:avLst/>
          </a:prstGeom>
        </p:spPr>
      </p:pic>
      <p:pic>
        <p:nvPicPr>
          <p:cNvPr id="13" name="Picture 12">
            <a:extLst>
              <a:ext uri="{FF2B5EF4-FFF2-40B4-BE49-F238E27FC236}">
                <a16:creationId xmlns:a16="http://schemas.microsoft.com/office/drawing/2014/main" id="{F8DA6EAB-C23A-158D-EA5D-90848020A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5214" y="3005517"/>
            <a:ext cx="1481008" cy="1507145"/>
          </a:xfrm>
          <a:prstGeom prst="rect">
            <a:avLst/>
          </a:prstGeom>
        </p:spPr>
      </p:pic>
      <p:sp>
        <p:nvSpPr>
          <p:cNvPr id="14" name="Oval 13">
            <a:extLst>
              <a:ext uri="{FF2B5EF4-FFF2-40B4-BE49-F238E27FC236}">
                <a16:creationId xmlns:a16="http://schemas.microsoft.com/office/drawing/2014/main" id="{BDD3D5D3-E622-0ED5-869E-844200B2232B}"/>
              </a:ext>
            </a:extLst>
          </p:cNvPr>
          <p:cNvSpPr/>
          <p:nvPr/>
        </p:nvSpPr>
        <p:spPr>
          <a:xfrm>
            <a:off x="10853059" y="634241"/>
            <a:ext cx="1259724" cy="5683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9067EEE-E2E6-CF55-EA7E-C110028B387E}"/>
              </a:ext>
            </a:extLst>
          </p:cNvPr>
          <p:cNvCxnSpPr/>
          <p:nvPr/>
        </p:nvCxnSpPr>
        <p:spPr>
          <a:xfrm>
            <a:off x="10000489" y="546271"/>
            <a:ext cx="929449" cy="7811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3276682-7879-54A8-6F7E-BEAF413AC72E}"/>
              </a:ext>
            </a:extLst>
          </p:cNvPr>
          <p:cNvCxnSpPr>
            <a:cxnSpLocks/>
            <a:endCxn id="13" idx="1"/>
          </p:cNvCxnSpPr>
          <p:nvPr/>
        </p:nvCxnSpPr>
        <p:spPr>
          <a:xfrm>
            <a:off x="6796216" y="936848"/>
            <a:ext cx="3668998" cy="2822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3765131-1C01-5B0A-8566-B0B80037505A}"/>
              </a:ext>
            </a:extLst>
          </p:cNvPr>
          <p:cNvSpPr txBox="1"/>
          <p:nvPr/>
        </p:nvSpPr>
        <p:spPr>
          <a:xfrm>
            <a:off x="11032136" y="690479"/>
            <a:ext cx="1100007" cy="461665"/>
          </a:xfrm>
          <a:prstGeom prst="rect">
            <a:avLst/>
          </a:prstGeom>
          <a:noFill/>
        </p:spPr>
        <p:txBody>
          <a:bodyPr wrap="square" rtlCol="0">
            <a:spAutoFit/>
          </a:bodyPr>
          <a:lstStyle/>
          <a:p>
            <a:r>
              <a:rPr lang="en-US" sz="1200" dirty="0"/>
              <a:t>Verletlist comparison</a:t>
            </a:r>
          </a:p>
        </p:txBody>
      </p:sp>
    </p:spTree>
    <p:extLst>
      <p:ext uri="{BB962C8B-B14F-4D97-AF65-F5344CB8AC3E}">
        <p14:creationId xmlns:p14="http://schemas.microsoft.com/office/powerpoint/2010/main" val="1227101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8D73FF-020B-909E-2F70-5BFF57918383}"/>
              </a:ext>
            </a:extLst>
          </p:cNvPr>
          <p:cNvSpPr>
            <a:spLocks noGrp="1"/>
          </p:cNvSpPr>
          <p:nvPr>
            <p:ph type="title"/>
          </p:nvPr>
        </p:nvSpPr>
        <p:spPr>
          <a:xfrm>
            <a:off x="371094" y="1161288"/>
            <a:ext cx="3915156" cy="1239012"/>
          </a:xfrm>
        </p:spPr>
        <p:txBody>
          <a:bodyPr anchor="ctr">
            <a:normAutofit/>
          </a:bodyPr>
          <a:lstStyle/>
          <a:p>
            <a:r>
              <a:rPr lang="en-US" sz="3200" b="1" dirty="0"/>
              <a:t>Data volume analysis</a:t>
            </a:r>
          </a:p>
        </p:txBody>
      </p:sp>
      <p:sp>
        <p:nvSpPr>
          <p:cNvPr id="45" name="Rectangle 4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2">
            <a:extLst>
              <a:ext uri="{FF2B5EF4-FFF2-40B4-BE49-F238E27FC236}">
                <a16:creationId xmlns:a16="http://schemas.microsoft.com/office/drawing/2014/main" id="{1A7A5A74-0C11-B196-A4E2-B0BEF1630F23}"/>
              </a:ext>
            </a:extLst>
          </p:cNvPr>
          <p:cNvSpPr>
            <a:spLocks noGrp="1" noChangeArrowheads="1"/>
          </p:cNvSpPr>
          <p:nvPr>
            <p:ph idx="1"/>
          </p:nvPr>
        </p:nvSpPr>
        <p:spPr bwMode="auto">
          <a:xfrm>
            <a:off x="371093" y="2400300"/>
            <a:ext cx="4377120" cy="38481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600" i="0" u="none" strike="noStrike" cap="none" normalizeH="0" baseline="0" dirty="0">
                <a:ln>
                  <a:noFill/>
                </a:ln>
                <a:effectLst/>
                <a:latin typeface="Arial" panose="020B0604020202020204" pitchFamily="34" charset="0"/>
              </a:rPr>
              <a:t> C</a:t>
            </a:r>
            <a:r>
              <a:rPr kumimoji="0" lang="en-DE" altLang="en-US" sz="1600" i="0" u="none" strike="noStrike" cap="none" normalizeH="0" baseline="0" dirty="0">
                <a:ln>
                  <a:noFill/>
                </a:ln>
                <a:effectLst/>
                <a:latin typeface="Arial" panose="020B0604020202020204" pitchFamily="34" charset="0"/>
              </a:rPr>
              <a:t>lusterpair</a:t>
            </a:r>
            <a:r>
              <a:rPr kumimoji="0" lang="en-US" altLang="en-US" sz="1600" i="0" u="none" strike="noStrike" cap="none" normalizeH="0" baseline="0" dirty="0">
                <a:ln>
                  <a:noFill/>
                </a:ln>
                <a:effectLst/>
                <a:latin typeface="Arial" panose="020B0604020202020204" pitchFamily="34" charset="0"/>
              </a:rPr>
              <a:t> outperforms </a:t>
            </a:r>
            <a:r>
              <a:rPr lang="en-DE" altLang="en-US" sz="1600" dirty="0">
                <a:latin typeface="Arial" panose="020B0604020202020204" pitchFamily="34" charset="0"/>
              </a:rPr>
              <a:t>Verletlist</a:t>
            </a:r>
            <a:r>
              <a:rPr kumimoji="0" lang="en-US" altLang="en-US" sz="1600" i="0" u="none" strike="noStrike" cap="none" normalizeH="0" baseline="0" dirty="0">
                <a:ln>
                  <a:noFill/>
                </a:ln>
                <a:effectLst/>
                <a:latin typeface="Arial" panose="020B0604020202020204" pitchFamily="34" charset="0"/>
              </a:rPr>
              <a:t> in atom updates (5.13M vs. 3.18M).</a:t>
            </a:r>
            <a:endParaRPr kumimoji="0" lang="en-DE" altLang="en-US" sz="160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kumimoji="0" lang="en-US" altLang="en-US" sz="1600" i="0" u="none" strike="noStrike" cap="none" normalizeH="0" baseline="0" dirty="0">
              <a:ln>
                <a:noFill/>
              </a:ln>
              <a:effectLst/>
              <a:latin typeface="Arial" panose="020B0604020202020204" pitchFamily="34" charset="0"/>
            </a:endParaRPr>
          </a:p>
          <a:p>
            <a:pPr marL="0" indent="0" eaLnBrk="0" fontAlgn="base" hangingPunct="0">
              <a:spcBef>
                <a:spcPct val="0"/>
              </a:spcBef>
              <a:spcAft>
                <a:spcPts val="600"/>
              </a:spcAft>
              <a:buFontTx/>
              <a:buChar char="•"/>
            </a:pPr>
            <a:r>
              <a:rPr kumimoji="0" lang="en-US" altLang="en-US" sz="1600" i="0" u="none" strike="noStrike" cap="none" normalizeH="0" baseline="0" dirty="0">
                <a:ln>
                  <a:noFill/>
                </a:ln>
                <a:effectLst/>
                <a:latin typeface="Arial" panose="020B0604020202020204" pitchFamily="34" charset="0"/>
              </a:rPr>
              <a:t> CP </a:t>
            </a:r>
            <a:r>
              <a:rPr kumimoji="0" lang="en-DE" altLang="en-US" sz="1600" i="0" u="none" strike="noStrike" cap="none" normalizeH="0" baseline="0" dirty="0">
                <a:ln>
                  <a:noFill/>
                </a:ln>
                <a:effectLst/>
                <a:latin typeface="Arial" panose="020B0604020202020204" pitchFamily="34" charset="0"/>
              </a:rPr>
              <a:t>has less </a:t>
            </a:r>
            <a:r>
              <a:rPr kumimoji="0" lang="en-US" altLang="en-US" sz="1600" i="0" u="none" strike="noStrike" cap="none" normalizeH="0" baseline="0" dirty="0">
                <a:ln>
                  <a:noFill/>
                </a:ln>
                <a:effectLst/>
                <a:latin typeface="Arial" panose="020B0604020202020204" pitchFamily="34" charset="0"/>
              </a:rPr>
              <a:t>useful read data</a:t>
            </a:r>
            <a:r>
              <a:rPr kumimoji="0" lang="en-DE" altLang="en-US" sz="1600" i="0" u="none" strike="noStrike" cap="none" normalizeH="0" baseline="0" dirty="0">
                <a:ln>
                  <a:noFill/>
                </a:ln>
                <a:effectLst/>
                <a:latin typeface="Arial" panose="020B0604020202020204" pitchFamily="34" charset="0"/>
              </a:rPr>
              <a:t> volume</a:t>
            </a:r>
            <a:r>
              <a:rPr kumimoji="0" lang="en-US" altLang="en-US" sz="1600" i="0" u="none" strike="noStrike" cap="none" normalizeH="0" baseline="0" dirty="0">
                <a:ln>
                  <a:noFill/>
                </a:ln>
                <a:effectLst/>
                <a:latin typeface="Arial" panose="020B0604020202020204" pitchFamily="34" charset="0"/>
              </a:rPr>
              <a:t> (7.63 GB vs. 65.58 GB</a:t>
            </a:r>
            <a:r>
              <a:rPr kumimoji="0" lang="en-DE" altLang="en-US" sz="1600" i="0" u="none" strike="noStrike" cap="none" normalizeH="0" baseline="0" dirty="0">
                <a:ln>
                  <a:noFill/>
                </a:ln>
                <a:effectLst/>
                <a:latin typeface="Arial" panose="020B0604020202020204" pitchFamily="34" charset="0"/>
              </a:rPr>
              <a:t> in VL</a:t>
            </a:r>
            <a:r>
              <a:rPr kumimoji="0" lang="en-US" altLang="en-US" sz="1600" i="0" u="none" strike="noStrike" cap="none" normalizeH="0" baseline="0" dirty="0">
                <a:ln>
                  <a:noFill/>
                </a:ln>
                <a:effectLst/>
                <a:latin typeface="Arial" panose="020B0604020202020204" pitchFamily="34" charset="0"/>
              </a:rPr>
              <a:t>).</a:t>
            </a:r>
          </a:p>
          <a:p>
            <a:pPr marL="0" indent="0" eaLnBrk="0" fontAlgn="base" hangingPunct="0">
              <a:spcBef>
                <a:spcPct val="0"/>
              </a:spcBef>
              <a:spcAft>
                <a:spcPts val="600"/>
              </a:spcAft>
              <a:buNone/>
            </a:pPr>
            <a:endParaRPr kumimoji="0" lang="en-US"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600" i="0" u="none" strike="noStrike" cap="none" normalizeH="0" baseline="0" dirty="0">
                <a:ln>
                  <a:noFill/>
                </a:ln>
                <a:effectLst/>
                <a:latin typeface="Arial" panose="020B0604020202020204" pitchFamily="34" charset="0"/>
              </a:rPr>
              <a:t> SP</a:t>
            </a:r>
            <a:r>
              <a:rPr kumimoji="0" lang="en-US" altLang="en-US" sz="1600" b="0" i="0" u="none" strike="noStrike" cap="none" normalizeH="0" baseline="0" dirty="0">
                <a:ln>
                  <a:noFill/>
                </a:ln>
                <a:effectLst/>
                <a:latin typeface="Arial" panose="020B0604020202020204" pitchFamily="34" charset="0"/>
              </a:rPr>
              <a:t> modes consume less data but lag in performance.</a:t>
            </a:r>
            <a:endParaRPr kumimoji="0" lang="en-DE"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endParaRPr kumimoji="0" lang="en-US" altLang="en-US" sz="1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600" i="0" u="none" strike="noStrike" cap="none" normalizeH="0" baseline="0" dirty="0">
                <a:ln>
                  <a:noFill/>
                </a:ln>
                <a:effectLst/>
                <a:latin typeface="Arial" panose="020B0604020202020204" pitchFamily="34" charset="0"/>
              </a:rPr>
              <a:t> AVX512 DP offers the best performance for both VL and CP </a:t>
            </a:r>
            <a:endParaRPr kumimoji="0" lang="en-US" altLang="en-US" sz="1600" b="0" i="0" u="none" strike="noStrike" cap="none" normalizeH="0" baseline="0" dirty="0">
              <a:ln>
                <a:noFill/>
              </a:ln>
              <a:effectLst/>
              <a:latin typeface="Arial" panose="020B0604020202020204" pitchFamily="34" charset="0"/>
            </a:endParaRPr>
          </a:p>
        </p:txBody>
      </p:sp>
      <p:pic>
        <p:nvPicPr>
          <p:cNvPr id="6" name="Picture 5">
            <a:extLst>
              <a:ext uri="{FF2B5EF4-FFF2-40B4-BE49-F238E27FC236}">
                <a16:creationId xmlns:a16="http://schemas.microsoft.com/office/drawing/2014/main" id="{E6F93B14-05DD-B4E9-B3D1-48709B0C4011}"/>
              </a:ext>
            </a:extLst>
          </p:cNvPr>
          <p:cNvPicPr>
            <a:picLocks noChangeAspect="1"/>
          </p:cNvPicPr>
          <p:nvPr/>
        </p:nvPicPr>
        <p:blipFill>
          <a:blip r:embed="rId3"/>
          <a:stretch>
            <a:fillRect/>
          </a:stretch>
        </p:blipFill>
        <p:spPr>
          <a:xfrm>
            <a:off x="5019260" y="403799"/>
            <a:ext cx="6718342" cy="6180875"/>
          </a:xfrm>
          <a:prstGeom prst="rect">
            <a:avLst/>
          </a:prstGeom>
        </p:spPr>
      </p:pic>
    </p:spTree>
    <p:extLst>
      <p:ext uri="{BB962C8B-B14F-4D97-AF65-F5344CB8AC3E}">
        <p14:creationId xmlns:p14="http://schemas.microsoft.com/office/powerpoint/2010/main" val="129493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17B2-0AEC-273D-812B-493C2D416D29}"/>
              </a:ext>
            </a:extLst>
          </p:cNvPr>
          <p:cNvSpPr>
            <a:spLocks noGrp="1"/>
          </p:cNvSpPr>
          <p:nvPr>
            <p:ph type="title"/>
          </p:nvPr>
        </p:nvSpPr>
        <p:spPr>
          <a:xfrm>
            <a:off x="842338" y="-296296"/>
            <a:ext cx="10364451" cy="1596177"/>
          </a:xfrm>
        </p:spPr>
        <p:txBody>
          <a:bodyPr>
            <a:normAutofit/>
          </a:bodyPr>
          <a:lstStyle/>
          <a:p>
            <a:r>
              <a:rPr lang="en-US" sz="2400" b="1" dirty="0"/>
              <a:t>Performance Analysis</a:t>
            </a:r>
          </a:p>
        </p:txBody>
      </p:sp>
      <p:sp>
        <p:nvSpPr>
          <p:cNvPr id="3" name="Content Placeholder 2">
            <a:extLst>
              <a:ext uri="{FF2B5EF4-FFF2-40B4-BE49-F238E27FC236}">
                <a16:creationId xmlns:a16="http://schemas.microsoft.com/office/drawing/2014/main" id="{F4140FD1-20D9-E4A4-9E7B-C318C069AE58}"/>
              </a:ext>
            </a:extLst>
          </p:cNvPr>
          <p:cNvSpPr>
            <a:spLocks noGrp="1"/>
          </p:cNvSpPr>
          <p:nvPr>
            <p:ph idx="1"/>
          </p:nvPr>
        </p:nvSpPr>
        <p:spPr>
          <a:xfrm>
            <a:off x="382952" y="1323954"/>
            <a:ext cx="5987210" cy="4837724"/>
          </a:xfrm>
        </p:spPr>
        <p:txBody>
          <a:bodyPr>
            <a:normAutofit/>
          </a:bodyPr>
          <a:lstStyle/>
          <a:p>
            <a:pPr marL="0" indent="0" algn="l" fontAlgn="base">
              <a:spcAft>
                <a:spcPts val="750"/>
              </a:spcAft>
              <a:buNone/>
            </a:pPr>
            <a:endParaRPr lang="en-US" b="0" i="0" dirty="0">
              <a:solidFill>
                <a:srgbClr val="333333"/>
              </a:solidFill>
              <a:effectLst/>
              <a:latin typeface="Helvetica" panose="020B0604020202020204" pitchFamily="34" charset="0"/>
            </a:endParaRPr>
          </a:p>
          <a:p>
            <a:endParaRPr lang="en-US" dirty="0"/>
          </a:p>
          <a:p>
            <a:endParaRPr lang="en-US" dirty="0"/>
          </a:p>
          <a:p>
            <a:endParaRPr lang="en-US" dirty="0"/>
          </a:p>
        </p:txBody>
      </p:sp>
      <p:sp>
        <p:nvSpPr>
          <p:cNvPr id="4" name="TextBox 3">
            <a:extLst>
              <a:ext uri="{FF2B5EF4-FFF2-40B4-BE49-F238E27FC236}">
                <a16:creationId xmlns:a16="http://schemas.microsoft.com/office/drawing/2014/main" id="{88E51518-8112-A5FB-81D7-B5959703227A}"/>
              </a:ext>
            </a:extLst>
          </p:cNvPr>
          <p:cNvSpPr txBox="1"/>
          <p:nvPr/>
        </p:nvSpPr>
        <p:spPr>
          <a:xfrm>
            <a:off x="681080" y="878465"/>
            <a:ext cx="6600783"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Two Intel Xeon Platinum 8470 processors (Sapphire Rapids architecture), with 2 sockets, 104 cores (52 per socket), and 208 hardware threads.</a:t>
            </a:r>
            <a:endParaRPr lang="en-DE"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48 kB L1 per core, 2 MB L2 per core group, and 105 MB shared L3. </a:t>
            </a:r>
          </a:p>
        </p:txBody>
      </p:sp>
      <p:sp>
        <p:nvSpPr>
          <p:cNvPr id="5" name="TextBox 4">
            <a:extLst>
              <a:ext uri="{FF2B5EF4-FFF2-40B4-BE49-F238E27FC236}">
                <a16:creationId xmlns:a16="http://schemas.microsoft.com/office/drawing/2014/main" id="{DB2D1BAA-385C-BB2D-10CE-F5FB385971EE}"/>
              </a:ext>
            </a:extLst>
          </p:cNvPr>
          <p:cNvSpPr txBox="1"/>
          <p:nvPr/>
        </p:nvSpPr>
        <p:spPr>
          <a:xfrm>
            <a:off x="5796734" y="226453"/>
            <a:ext cx="5987210" cy="461665"/>
          </a:xfrm>
          <a:prstGeom prst="rect">
            <a:avLst/>
          </a:prstGeom>
          <a:noFill/>
        </p:spPr>
        <p:txBody>
          <a:bodyPr wrap="square" rtlCol="0">
            <a:spAutoFit/>
          </a:bodyPr>
          <a:lstStyle/>
          <a:p>
            <a:r>
              <a:rPr lang="en-US" sz="1200" dirty="0" err="1">
                <a:latin typeface="Arial" panose="020B0604020202020204" pitchFamily="34" charset="0"/>
                <a:cs typeface="Arial" panose="020B0604020202020204" pitchFamily="34" charset="0"/>
              </a:rPr>
              <a:t>srun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cpu-freq</a:t>
            </a:r>
            <a:r>
              <a:rPr lang="en-US" sz="1200" dirty="0">
                <a:latin typeface="Arial" panose="020B0604020202020204" pitchFamily="34" charset="0"/>
                <a:cs typeface="Arial" panose="020B0604020202020204" pitchFamily="34" charset="0"/>
              </a:rPr>
              <a:t>=3000000-3000000:performance </a:t>
            </a:r>
            <a:r>
              <a:rPr lang="en-DE" sz="1200" dirty="0">
                <a:latin typeface="Arial" panose="020B0604020202020204" pitchFamily="34" charset="0"/>
                <a:cs typeface="Arial" panose="020B0604020202020204" pitchFamily="34" charset="0"/>
              </a:rPr>
              <a:t>	</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likwid-</a:t>
            </a:r>
            <a:r>
              <a:rPr lang="en-US" sz="1200" dirty="0" err="1">
                <a:latin typeface="Arial" panose="020B0604020202020204" pitchFamily="34" charset="0"/>
                <a:cs typeface="Arial" panose="020B0604020202020204" pitchFamily="34" charset="0"/>
              </a:rPr>
              <a:t>perfctr</a:t>
            </a:r>
            <a:r>
              <a:rPr lang="en-US" sz="1200" dirty="0">
                <a:latin typeface="Arial" panose="020B0604020202020204" pitchFamily="34" charset="0"/>
                <a:cs typeface="Arial" panose="020B0604020202020204" pitchFamily="34" charset="0"/>
              </a:rPr>
              <a:t> -C 0 -g MEM</a:t>
            </a:r>
            <a:r>
              <a:rPr lang="en-DE" sz="1200" dirty="0">
                <a:latin typeface="Arial" panose="020B0604020202020204" pitchFamily="34" charset="0"/>
                <a:cs typeface="Arial" panose="020B0604020202020204" pitchFamily="34" charset="0"/>
              </a:rPr>
              <a:t>/L2/L3</a:t>
            </a:r>
            <a:r>
              <a:rPr lang="en-US" sz="1200" dirty="0">
                <a:latin typeface="Arial" panose="020B0604020202020204" pitchFamily="34" charset="0"/>
                <a:cs typeface="Arial" panose="020B0604020202020204" pitchFamily="34" charset="0"/>
              </a:rPr>
              <a:t> -m ./MDBench-VL-ICC-X86-AVX512-DP  </a:t>
            </a:r>
          </a:p>
        </p:txBody>
      </p:sp>
      <p:pic>
        <p:nvPicPr>
          <p:cNvPr id="7" name="Picture 6">
            <a:extLst>
              <a:ext uri="{FF2B5EF4-FFF2-40B4-BE49-F238E27FC236}">
                <a16:creationId xmlns:a16="http://schemas.microsoft.com/office/drawing/2014/main" id="{B5E793DF-F248-243C-C687-D8EAA4ED0DB1}"/>
              </a:ext>
            </a:extLst>
          </p:cNvPr>
          <p:cNvPicPr>
            <a:picLocks noChangeAspect="1"/>
          </p:cNvPicPr>
          <p:nvPr/>
        </p:nvPicPr>
        <p:blipFill>
          <a:blip r:embed="rId3"/>
          <a:stretch>
            <a:fillRect/>
          </a:stretch>
        </p:blipFill>
        <p:spPr>
          <a:xfrm>
            <a:off x="7224062" y="847968"/>
            <a:ext cx="4872688" cy="2700095"/>
          </a:xfrm>
          <a:prstGeom prst="rect">
            <a:avLst/>
          </a:prstGeom>
        </p:spPr>
      </p:pic>
      <p:pic>
        <p:nvPicPr>
          <p:cNvPr id="9" name="Picture 8">
            <a:extLst>
              <a:ext uri="{FF2B5EF4-FFF2-40B4-BE49-F238E27FC236}">
                <a16:creationId xmlns:a16="http://schemas.microsoft.com/office/drawing/2014/main" id="{01F22C17-C407-68D9-920D-6D6C096C9671}"/>
              </a:ext>
            </a:extLst>
          </p:cNvPr>
          <p:cNvPicPr>
            <a:picLocks noChangeAspect="1"/>
          </p:cNvPicPr>
          <p:nvPr/>
        </p:nvPicPr>
        <p:blipFill>
          <a:blip r:embed="rId4"/>
          <a:srcRect r="3739"/>
          <a:stretch/>
        </p:blipFill>
        <p:spPr>
          <a:xfrm>
            <a:off x="7190394" y="3672436"/>
            <a:ext cx="4906356" cy="2711854"/>
          </a:xfrm>
          <a:prstGeom prst="rect">
            <a:avLst/>
          </a:prstGeom>
        </p:spPr>
      </p:pic>
      <p:sp>
        <p:nvSpPr>
          <p:cNvPr id="10" name="TextBox 9">
            <a:extLst>
              <a:ext uri="{FF2B5EF4-FFF2-40B4-BE49-F238E27FC236}">
                <a16:creationId xmlns:a16="http://schemas.microsoft.com/office/drawing/2014/main" id="{6173EA18-C5D3-A03B-E0E4-2AD8F28D0C2A}"/>
              </a:ext>
            </a:extLst>
          </p:cNvPr>
          <p:cNvSpPr txBox="1"/>
          <p:nvPr/>
        </p:nvSpPr>
        <p:spPr>
          <a:xfrm>
            <a:off x="681080" y="1854948"/>
            <a:ext cx="6034045"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Clusterpair outperforms Verletlist in all configurations (FN vs HN, SP vs DP) due to better memory locality. It achieves the highest performance (73456.79 MFlops/s in AVX512 FN-SP). </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Single precision in case of Clusterpair seems to be giving better performance than double precision while in Verletlist, there is no improvement in performance.</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Both optimization schemes minimize main memory access, effectively reusing data stored in L2 and L3 caches.</a:t>
            </a:r>
            <a:endParaRPr lang="en-DE" dirty="0">
              <a:latin typeface="Arial" panose="020B0604020202020204" pitchFamily="34" charset="0"/>
              <a:cs typeface="Arial" panose="020B0604020202020204" pitchFamily="34" charset="0"/>
            </a:endParaRPr>
          </a:p>
        </p:txBody>
      </p:sp>
      <p:graphicFrame>
        <p:nvGraphicFramePr>
          <p:cNvPr id="12" name="Chart 11">
            <a:extLst>
              <a:ext uri="{FF2B5EF4-FFF2-40B4-BE49-F238E27FC236}">
                <a16:creationId xmlns:a16="http://schemas.microsoft.com/office/drawing/2014/main" id="{FBDF86B5-74A8-206E-5E10-E7F162035CA6}"/>
              </a:ext>
            </a:extLst>
          </p:cNvPr>
          <p:cNvGraphicFramePr>
            <a:graphicFrameLocks/>
          </p:cNvGraphicFramePr>
          <p:nvPr>
            <p:extLst>
              <p:ext uri="{D42A27DB-BD31-4B8C-83A1-F6EECF244321}">
                <p14:modId xmlns:p14="http://schemas.microsoft.com/office/powerpoint/2010/main" val="2931901320"/>
              </p:ext>
            </p:extLst>
          </p:nvPr>
        </p:nvGraphicFramePr>
        <p:xfrm>
          <a:off x="1269373" y="3965125"/>
          <a:ext cx="4644401" cy="271185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1324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4" name="Freeform: Shape 33">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5" name="Freeform: Shape 14">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E2700AC4-EEFF-449B-DC20-56A251C688F6}"/>
              </a:ext>
            </a:extLst>
          </p:cNvPr>
          <p:cNvSpPr>
            <a:spLocks noGrp="1"/>
          </p:cNvSpPr>
          <p:nvPr>
            <p:ph type="ctrTitle"/>
          </p:nvPr>
        </p:nvSpPr>
        <p:spPr>
          <a:xfrm>
            <a:off x="3371787" y="1741337"/>
            <a:ext cx="5448730" cy="2387918"/>
          </a:xfrm>
        </p:spPr>
        <p:txBody>
          <a:bodyPr anchor="b">
            <a:normAutofit/>
          </a:bodyPr>
          <a:lstStyle/>
          <a:p>
            <a:r>
              <a:rPr lang="en-DE" sz="5200">
                <a:solidFill>
                  <a:schemeClr val="tx2"/>
                </a:solidFill>
              </a:rPr>
              <a:t>Multicore</a:t>
            </a:r>
            <a:endParaRPr lang="en-US" sz="5200">
              <a:solidFill>
                <a:schemeClr val="tx2"/>
              </a:solidFill>
            </a:endParaRPr>
          </a:p>
        </p:txBody>
      </p:sp>
      <p:sp>
        <p:nvSpPr>
          <p:cNvPr id="3" name="Subtitle 2">
            <a:extLst>
              <a:ext uri="{FF2B5EF4-FFF2-40B4-BE49-F238E27FC236}">
                <a16:creationId xmlns:a16="http://schemas.microsoft.com/office/drawing/2014/main" id="{66F6CFD8-87E8-7105-0FE1-5B152AD6B148}"/>
              </a:ext>
            </a:extLst>
          </p:cNvPr>
          <p:cNvSpPr>
            <a:spLocks noGrp="1"/>
          </p:cNvSpPr>
          <p:nvPr>
            <p:ph type="subTitle" idx="1"/>
          </p:nvPr>
        </p:nvSpPr>
        <p:spPr>
          <a:xfrm>
            <a:off x="3371161" y="4200522"/>
            <a:ext cx="5449982" cy="682079"/>
          </a:xfrm>
        </p:spPr>
        <p:txBody>
          <a:bodyPr>
            <a:normAutofit/>
          </a:bodyPr>
          <a:lstStyle/>
          <a:p>
            <a:endParaRPr lang="en-US">
              <a:solidFill>
                <a:schemeClr val="tx2"/>
              </a:solidFill>
            </a:endParaRPr>
          </a:p>
        </p:txBody>
      </p:sp>
      <p:grpSp>
        <p:nvGrpSpPr>
          <p:cNvPr id="23" name="Group 22">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4" name="Freeform: Shape 23">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30" name="Freeform: Shape 29">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0661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3A87-C14D-C779-26C0-115799BE8267}"/>
              </a:ext>
            </a:extLst>
          </p:cNvPr>
          <p:cNvSpPr>
            <a:spLocks noGrp="1"/>
          </p:cNvSpPr>
          <p:nvPr>
            <p:ph type="title"/>
          </p:nvPr>
        </p:nvSpPr>
        <p:spPr>
          <a:xfrm>
            <a:off x="604629" y="235287"/>
            <a:ext cx="3594652" cy="439945"/>
          </a:xfrm>
        </p:spPr>
        <p:txBody>
          <a:bodyPr>
            <a:normAutofit/>
          </a:bodyPr>
          <a:lstStyle/>
          <a:p>
            <a:r>
              <a:rPr lang="en-US" sz="2400" b="1" dirty="0"/>
              <a:t>Memory BW</a:t>
            </a:r>
          </a:p>
        </p:txBody>
      </p:sp>
      <p:sp>
        <p:nvSpPr>
          <p:cNvPr id="6" name="Rectangle 2">
            <a:extLst>
              <a:ext uri="{FF2B5EF4-FFF2-40B4-BE49-F238E27FC236}">
                <a16:creationId xmlns:a16="http://schemas.microsoft.com/office/drawing/2014/main" id="{9BA2B31A-FCD6-FA52-2557-1651E38476FA}"/>
              </a:ext>
            </a:extLst>
          </p:cNvPr>
          <p:cNvSpPr>
            <a:spLocks noChangeArrowheads="1"/>
          </p:cNvSpPr>
          <p:nvPr/>
        </p:nvSpPr>
        <p:spPr bwMode="auto">
          <a:xfrm>
            <a:off x="3834970" y="266093"/>
            <a:ext cx="8052230" cy="33855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333333"/>
                </a:solidFill>
                <a:effectLst/>
                <a:latin typeface="Menlo"/>
              </a:rPr>
              <a:t>srun</a:t>
            </a:r>
            <a:r>
              <a:rPr kumimoji="0" lang="en-US" altLang="en-US" sz="1100" b="0" i="0" u="none" strike="noStrike" cap="none" normalizeH="0" baseline="0" dirty="0">
                <a:ln>
                  <a:noFill/>
                </a:ln>
                <a:solidFill>
                  <a:srgbClr val="333333"/>
                </a:solidFill>
                <a:effectLst/>
                <a:latin typeface="Menlo"/>
              </a:rPr>
              <a:t> -n 1 -c 208 --</a:t>
            </a:r>
            <a:r>
              <a:rPr kumimoji="0" lang="en-US" altLang="en-US" sz="1100" b="0" i="0" u="none" strike="noStrike" cap="none" normalizeH="0" baseline="0" dirty="0" err="1">
                <a:ln>
                  <a:noFill/>
                </a:ln>
                <a:solidFill>
                  <a:srgbClr val="333333"/>
                </a:solidFill>
                <a:effectLst/>
                <a:latin typeface="Menlo"/>
              </a:rPr>
              <a:t>cpu-freq</a:t>
            </a:r>
            <a:r>
              <a:rPr kumimoji="0" lang="en-US" altLang="en-US" sz="1100" b="0" i="0" u="none" strike="noStrike" cap="none" normalizeH="0" baseline="0" dirty="0">
                <a:ln>
                  <a:noFill/>
                </a:ln>
                <a:solidFill>
                  <a:srgbClr val="333333"/>
                </a:solidFill>
                <a:effectLst/>
                <a:latin typeface="Menlo"/>
              </a:rPr>
              <a:t>=3000000-3000000:performance </a:t>
            </a:r>
            <a:r>
              <a:rPr kumimoji="0" lang="en-US" altLang="en-US" sz="1100" b="0" i="0" u="none" strike="noStrike" cap="none" normalizeH="0" baseline="0" dirty="0" err="1">
                <a:ln>
                  <a:noFill/>
                </a:ln>
                <a:solidFill>
                  <a:srgbClr val="333333"/>
                </a:solidFill>
                <a:effectLst/>
                <a:latin typeface="Menlo"/>
              </a:rPr>
              <a:t>likwid-perfctr</a:t>
            </a:r>
            <a:r>
              <a:rPr kumimoji="0" lang="en-US" altLang="en-US" sz="1100" b="0" i="0" u="none" strike="noStrike" cap="none" normalizeH="0" baseline="0" dirty="0">
                <a:ln>
                  <a:noFill/>
                </a:ln>
                <a:solidFill>
                  <a:srgbClr val="333333"/>
                </a:solidFill>
                <a:effectLst/>
                <a:latin typeface="Menlo"/>
              </a:rPr>
              <a:t> -c S0:0@S1:0 -g MEM likwid-pin -c N:0-52 ./MDBench-VL-ICC-X86-AVX512-DP </a:t>
            </a:r>
            <a:endParaRPr kumimoji="0" lang="en-DE" altLang="en-US" sz="1100" b="0" i="0" u="none" strike="noStrike" cap="none" normalizeH="0" baseline="0" dirty="0">
              <a:ln>
                <a:noFill/>
              </a:ln>
              <a:solidFill>
                <a:srgbClr val="333333"/>
              </a:solidFill>
              <a:effectLst/>
              <a:latin typeface="Menlo"/>
            </a:endParaRPr>
          </a:p>
        </p:txBody>
      </p:sp>
      <p:sp>
        <p:nvSpPr>
          <p:cNvPr id="3" name="TextBox 2">
            <a:extLst>
              <a:ext uri="{FF2B5EF4-FFF2-40B4-BE49-F238E27FC236}">
                <a16:creationId xmlns:a16="http://schemas.microsoft.com/office/drawing/2014/main" id="{FD1B91E7-6113-2861-E629-1DFEB55B7EC4}"/>
              </a:ext>
            </a:extLst>
          </p:cNvPr>
          <p:cNvSpPr txBox="1"/>
          <p:nvPr/>
        </p:nvSpPr>
        <p:spPr>
          <a:xfrm>
            <a:off x="604629" y="4595813"/>
            <a:ext cx="11282571" cy="1919287"/>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88D9E713-F607-67D3-228C-A66CC49979F6}"/>
              </a:ext>
            </a:extLst>
          </p:cNvPr>
          <p:cNvSpPr txBox="1"/>
          <p:nvPr/>
        </p:nvSpPr>
        <p:spPr>
          <a:xfrm>
            <a:off x="261937" y="4334232"/>
            <a:ext cx="11563350" cy="233910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After 52 physical hardware threads, the socket changes, causing issues in pure OpenMP cases due to main process data allocation. D</a:t>
            </a:r>
            <a:r>
              <a:rPr lang="en-US" sz="1600" dirty="0"/>
              <a:t>ata structures like "atom lists" are typically allocated by the main process or master thread, which resides on the first socket.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Threads accessing remote memory create significant interconnect traffic, especially on one socket.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Pinning workloads to specific socket cores does not guarantee memory accesses stay local, as remote socket memory allocation increases traffic and latency.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With fewer threads, the interconnect performs adequately, but at high thread counts (~80 cores), bandwidth saturation occurs.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The second socket generally experiences lower traffic compared to the first. </a:t>
            </a:r>
          </a:p>
          <a:p>
            <a:endParaRPr lang="en-US" dirty="0"/>
          </a:p>
        </p:txBody>
      </p:sp>
      <p:sp>
        <p:nvSpPr>
          <p:cNvPr id="7" name="TextBox 6">
            <a:extLst>
              <a:ext uri="{FF2B5EF4-FFF2-40B4-BE49-F238E27FC236}">
                <a16:creationId xmlns:a16="http://schemas.microsoft.com/office/drawing/2014/main" id="{D84AF819-6F08-E6A4-A090-EFE7E399D351}"/>
              </a:ext>
            </a:extLst>
          </p:cNvPr>
          <p:cNvSpPr txBox="1"/>
          <p:nvPr/>
        </p:nvSpPr>
        <p:spPr>
          <a:xfrm>
            <a:off x="8068962" y="995630"/>
            <a:ext cx="3910012" cy="800219"/>
          </a:xfrm>
          <a:prstGeom prst="rect">
            <a:avLst/>
          </a:prstGeom>
          <a:noFill/>
        </p:spPr>
        <p:txBody>
          <a:bodyPr wrap="square" rtlCol="0">
            <a:spAutoFit/>
          </a:bodyPr>
          <a:lstStyle/>
          <a:p>
            <a:pPr algn="l">
              <a:spcAft>
                <a:spcPts val="1200"/>
              </a:spcAft>
            </a:pPr>
            <a:r>
              <a:rPr lang="en-US" sz="1200" b="0" i="0" dirty="0">
                <a:solidFill>
                  <a:srgbClr val="333333"/>
                </a:solidFill>
                <a:effectLst/>
                <a:latin typeface="-apple-system"/>
              </a:rPr>
              <a:t>A similar trend is observed with the cluster pair, though the corresponding values are consistently higher in magnitude.</a:t>
            </a:r>
          </a:p>
          <a:p>
            <a:endParaRPr lang="en-US" sz="1200" dirty="0"/>
          </a:p>
        </p:txBody>
      </p:sp>
      <p:pic>
        <p:nvPicPr>
          <p:cNvPr id="13" name="Picture 12">
            <a:extLst>
              <a:ext uri="{FF2B5EF4-FFF2-40B4-BE49-F238E27FC236}">
                <a16:creationId xmlns:a16="http://schemas.microsoft.com/office/drawing/2014/main" id="{0B5FABF0-976B-E4DA-A31C-AB5542FA4FD7}"/>
              </a:ext>
            </a:extLst>
          </p:cNvPr>
          <p:cNvPicPr>
            <a:picLocks noChangeAspect="1"/>
          </p:cNvPicPr>
          <p:nvPr/>
        </p:nvPicPr>
        <p:blipFill>
          <a:blip r:embed="rId2"/>
          <a:stretch>
            <a:fillRect/>
          </a:stretch>
        </p:blipFill>
        <p:spPr>
          <a:xfrm>
            <a:off x="8068962" y="1530169"/>
            <a:ext cx="4022453" cy="2535204"/>
          </a:xfrm>
          <a:prstGeom prst="rect">
            <a:avLst/>
          </a:prstGeom>
        </p:spPr>
      </p:pic>
      <p:pic>
        <p:nvPicPr>
          <p:cNvPr id="14" name="Content Placeholder 13">
            <a:extLst>
              <a:ext uri="{FF2B5EF4-FFF2-40B4-BE49-F238E27FC236}">
                <a16:creationId xmlns:a16="http://schemas.microsoft.com/office/drawing/2014/main" id="{B989E145-0258-B1AF-B826-A9711D4711C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745" t="5327"/>
          <a:stretch/>
        </p:blipFill>
        <p:spPr>
          <a:xfrm>
            <a:off x="697432" y="772237"/>
            <a:ext cx="7003698" cy="3394405"/>
          </a:xfrm>
        </p:spPr>
      </p:pic>
    </p:spTree>
    <p:extLst>
      <p:ext uri="{BB962C8B-B14F-4D97-AF65-F5344CB8AC3E}">
        <p14:creationId xmlns:p14="http://schemas.microsoft.com/office/powerpoint/2010/main" val="344606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C51C7-BDF3-05AC-AD1C-A347093AEDA5}"/>
              </a:ext>
            </a:extLst>
          </p:cNvPr>
          <p:cNvSpPr>
            <a:spLocks noGrp="1"/>
          </p:cNvSpPr>
          <p:nvPr>
            <p:ph idx="1"/>
          </p:nvPr>
        </p:nvSpPr>
        <p:spPr>
          <a:xfrm>
            <a:off x="776938" y="1056048"/>
            <a:ext cx="3976037" cy="2644416"/>
          </a:xfrm>
        </p:spPr>
        <p:txBody>
          <a:bodyPr anchor="t">
            <a:normAutofit/>
          </a:bodyPr>
          <a:lstStyle/>
          <a:p>
            <a:pPr algn="l">
              <a:spcAft>
                <a:spcPts val="1200"/>
              </a:spcAft>
              <a:buFont typeface="Arial" panose="020B0604020202020204" pitchFamily="34" charset="0"/>
              <a:buChar char="•"/>
            </a:pPr>
            <a:endParaRPr lang="en-US" sz="1400" b="0" i="0" dirty="0">
              <a:solidFill>
                <a:srgbClr val="333333"/>
              </a:solidFill>
              <a:effectLst/>
              <a:latin typeface="-apple-system"/>
            </a:endParaRPr>
          </a:p>
          <a:p>
            <a:pPr algn="l">
              <a:spcAft>
                <a:spcPts val="1200"/>
              </a:spcAft>
              <a:buFont typeface="Arial" panose="020B0604020202020204" pitchFamily="34" charset="0"/>
              <a:buChar char="•"/>
            </a:pPr>
            <a:endParaRPr lang="en-US" sz="1400" b="0" i="0" dirty="0">
              <a:solidFill>
                <a:srgbClr val="333333"/>
              </a:solidFill>
              <a:effectLst/>
              <a:latin typeface="-apple-system"/>
            </a:endParaRPr>
          </a:p>
          <a:p>
            <a:endParaRPr lang="en-US" sz="2000" dirty="0"/>
          </a:p>
        </p:txBody>
      </p:sp>
      <p:pic>
        <p:nvPicPr>
          <p:cNvPr id="5" name="Picture 4">
            <a:extLst>
              <a:ext uri="{FF2B5EF4-FFF2-40B4-BE49-F238E27FC236}">
                <a16:creationId xmlns:a16="http://schemas.microsoft.com/office/drawing/2014/main" id="{DCA43228-BAF4-EFD3-A314-F63CCFF581F7}"/>
              </a:ext>
            </a:extLst>
          </p:cNvPr>
          <p:cNvPicPr>
            <a:picLocks noChangeAspect="1"/>
          </p:cNvPicPr>
          <p:nvPr/>
        </p:nvPicPr>
        <p:blipFill>
          <a:blip r:embed="rId2"/>
          <a:stretch>
            <a:fillRect/>
          </a:stretch>
        </p:blipFill>
        <p:spPr>
          <a:xfrm>
            <a:off x="5770606" y="174541"/>
            <a:ext cx="6163448" cy="3425133"/>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EAFE8994-EDEF-D9C5-F75F-07818C6D55FE}"/>
              </a:ext>
            </a:extLst>
          </p:cNvPr>
          <p:cNvSpPr txBox="1">
            <a:spLocks/>
          </p:cNvSpPr>
          <p:nvPr/>
        </p:nvSpPr>
        <p:spPr>
          <a:xfrm>
            <a:off x="456589" y="-123305"/>
            <a:ext cx="3976037" cy="981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Scalability Verletlist – Performance with varying frequency</a:t>
            </a:r>
          </a:p>
        </p:txBody>
      </p:sp>
      <p:sp>
        <p:nvSpPr>
          <p:cNvPr id="7" name="Title 1">
            <a:extLst>
              <a:ext uri="{FF2B5EF4-FFF2-40B4-BE49-F238E27FC236}">
                <a16:creationId xmlns:a16="http://schemas.microsoft.com/office/drawing/2014/main" id="{2B372A1C-C5D2-EFA8-22A8-C55975D17118}"/>
              </a:ext>
            </a:extLst>
          </p:cNvPr>
          <p:cNvSpPr txBox="1">
            <a:spLocks/>
          </p:cNvSpPr>
          <p:nvPr/>
        </p:nvSpPr>
        <p:spPr>
          <a:xfrm>
            <a:off x="456589" y="3792124"/>
            <a:ext cx="5108667" cy="30063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 SIMD mode</a:t>
            </a:r>
          </a:p>
          <a:p>
            <a:endParaRPr lang="en-US" sz="2000" b="1" dirty="0"/>
          </a:p>
          <a:p>
            <a:pPr marL="285750" indent="-285750">
              <a:buFont typeface="Arial" panose="020B0604020202020204" pitchFamily="34" charset="0"/>
              <a:buChar char="•"/>
            </a:pPr>
            <a:r>
              <a:rPr lang="en-US" sz="1400" dirty="0">
                <a:latin typeface="+mn-lt"/>
              </a:rPr>
              <a:t>Performance in full neighbourlist improves significantly with advanced SIMD modes: Scalar offers the lowest performance, SSE provides a slight boost, while AVX and AVX512 deliver much higher performance, with AVX512 achieving the best scalability, at ~850 GFLOPs/s on 104 cores.</a:t>
            </a:r>
          </a:p>
          <a:p>
            <a:pPr marL="285750" indent="-285750">
              <a:buFont typeface="Arial" panose="020B0604020202020204" pitchFamily="34" charset="0"/>
              <a:buChar char="•"/>
            </a:pPr>
            <a:r>
              <a:rPr lang="en-US" sz="1400" dirty="0">
                <a:latin typeface="+mn-lt"/>
              </a:rPr>
              <a:t>Scalar mode scales poorly and is inefficient at high core counts, whereas AVX and AVX512 scale well, with AVX512 maintaining near-linear scaling up to ~96 cores before leveling off.</a:t>
            </a:r>
          </a:p>
        </p:txBody>
      </p:sp>
      <p:sp>
        <p:nvSpPr>
          <p:cNvPr id="13" name="TextBox 12">
            <a:extLst>
              <a:ext uri="{FF2B5EF4-FFF2-40B4-BE49-F238E27FC236}">
                <a16:creationId xmlns:a16="http://schemas.microsoft.com/office/drawing/2014/main" id="{3E20FAB3-E72B-AB74-CA81-77565008D7EA}"/>
              </a:ext>
            </a:extLst>
          </p:cNvPr>
          <p:cNvSpPr txBox="1"/>
          <p:nvPr/>
        </p:nvSpPr>
        <p:spPr>
          <a:xfrm>
            <a:off x="698317" y="659493"/>
            <a:ext cx="4419600"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t>Performance generally increases with the number of cores at higher frequencies as tasks are executed faster. Non-linear improvement becomes noticeable when the number of cores exceeds 64, indicating saturation or diminishing returns. </a:t>
            </a:r>
          </a:p>
          <a:p>
            <a:pPr marL="285750" indent="-285750">
              <a:buFont typeface="Arial" panose="020B0604020202020204" pitchFamily="34" charset="0"/>
              <a:buChar char="•"/>
            </a:pPr>
            <a:r>
              <a:rPr lang="en-US" sz="1400" dirty="0"/>
              <a:t>Higher frequencies (3.0 GHz and 3.8 GHz) deliver better performance compared to 1.6 GHz across all core counts </a:t>
            </a:r>
          </a:p>
          <a:p>
            <a:pPr marL="285750" indent="-285750">
              <a:buFont typeface="Arial" panose="020B0604020202020204" pitchFamily="34" charset="0"/>
              <a:buChar char="•"/>
            </a:pPr>
            <a:r>
              <a:rPr lang="en-US" sz="1400" dirty="0"/>
              <a:t>For the 3.8 GHz (turbo) configuration, performance peaks around 96 cores. Performance begins to decline slightly beyond 96 cores, likely due to overhead, contention issues, or workload-related factors. </a:t>
            </a:r>
          </a:p>
          <a:p>
            <a:pPr marL="285750" indent="-285750">
              <a:buFont typeface="Arial" panose="020B0604020202020204" pitchFamily="34" charset="0"/>
              <a:buChar char="•"/>
            </a:pPr>
            <a:r>
              <a:rPr lang="en-US" sz="1400" dirty="0"/>
              <a:t>As core count rises, performance improves across all frequencies, demonstrating scalability.</a:t>
            </a:r>
          </a:p>
          <a:p>
            <a:endParaRPr lang="en-US" sz="1400" dirty="0"/>
          </a:p>
        </p:txBody>
      </p:sp>
      <p:pic>
        <p:nvPicPr>
          <p:cNvPr id="9" name="Picture 8">
            <a:extLst>
              <a:ext uri="{FF2B5EF4-FFF2-40B4-BE49-F238E27FC236}">
                <a16:creationId xmlns:a16="http://schemas.microsoft.com/office/drawing/2014/main" id="{59502412-73F5-B7D2-CF3C-FBD5FBB4B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607" y="3740523"/>
            <a:ext cx="6163448" cy="2804746"/>
          </a:xfrm>
          <a:prstGeom prst="rect">
            <a:avLst/>
          </a:prstGeom>
        </p:spPr>
      </p:pic>
    </p:spTree>
    <p:extLst>
      <p:ext uri="{BB962C8B-B14F-4D97-AF65-F5344CB8AC3E}">
        <p14:creationId xmlns:p14="http://schemas.microsoft.com/office/powerpoint/2010/main" val="1749972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BBDA62-CA0C-3A46-439E-F5746BE8C9B6}"/>
              </a:ext>
            </a:extLst>
          </p:cNvPr>
          <p:cNvSpPr>
            <a:spLocks noGrp="1"/>
          </p:cNvSpPr>
          <p:nvPr>
            <p:ph type="title"/>
          </p:nvPr>
        </p:nvSpPr>
        <p:spPr>
          <a:xfrm>
            <a:off x="1051560" y="586822"/>
            <a:ext cx="3657600" cy="1645920"/>
          </a:xfrm>
        </p:spPr>
        <p:txBody>
          <a:bodyPr vert="horz" lIns="91440" tIns="45720" rIns="91440" bIns="45720" rtlCol="0">
            <a:normAutofit/>
          </a:bodyPr>
          <a:lstStyle/>
          <a:p>
            <a:r>
              <a:rPr lang="en-US" sz="3200" b="1" dirty="0" err="1"/>
              <a:t>Neighbour</a:t>
            </a:r>
            <a:r>
              <a:rPr lang="en-US" sz="3200" b="1" dirty="0"/>
              <a:t> list and precision</a:t>
            </a:r>
          </a:p>
        </p:txBody>
      </p:sp>
      <p:sp>
        <p:nvSpPr>
          <p:cNvPr id="27" name="Rectangle 2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ontent Placeholder 19">
            <a:extLst>
              <a:ext uri="{FF2B5EF4-FFF2-40B4-BE49-F238E27FC236}">
                <a16:creationId xmlns:a16="http://schemas.microsoft.com/office/drawing/2014/main" id="{7FF4C833-5E00-B18C-5CF4-A7CC26D70CA1}"/>
              </a:ext>
            </a:extLst>
          </p:cNvPr>
          <p:cNvSpPr>
            <a:spLocks noGrp="1"/>
          </p:cNvSpPr>
          <p:nvPr>
            <p:ph idx="1"/>
          </p:nvPr>
        </p:nvSpPr>
        <p:spPr>
          <a:xfrm>
            <a:off x="5048213" y="590714"/>
            <a:ext cx="6106742" cy="1645920"/>
          </a:xfrm>
        </p:spPr>
        <p:txBody>
          <a:bodyPr anchor="ctr">
            <a:noAutofit/>
          </a:bodyPr>
          <a:lstStyle/>
          <a:p>
            <a:r>
              <a:rPr lang="en-US" sz="1600" dirty="0"/>
              <a:t>The Half Neighbor List (HN) scales slower than the Full Neighbor List (FN) with more cores, as FN benefits more from parallelism. FN offers better performance but at a higher computational cost, while HN is suited for simpler or resource-limited workloads. </a:t>
            </a:r>
          </a:p>
          <a:p>
            <a:r>
              <a:rPr lang="en-US" sz="1600" dirty="0"/>
              <a:t>Both HN and FN perform best with AVX-512, maximizing core and memory bandwidth utilization.</a:t>
            </a:r>
          </a:p>
          <a:p>
            <a:r>
              <a:rPr lang="en-US" sz="1600" dirty="0"/>
              <a:t>Single precision and double precision configurations in Verletlist follow a similar trend with FN curves above HN curves. </a:t>
            </a:r>
          </a:p>
        </p:txBody>
      </p:sp>
      <p:pic>
        <p:nvPicPr>
          <p:cNvPr id="9" name="Content Placeholder 8" descr="A graph of different colored lines&#10;&#10;Description automatically generated">
            <a:extLst>
              <a:ext uri="{FF2B5EF4-FFF2-40B4-BE49-F238E27FC236}">
                <a16:creationId xmlns:a16="http://schemas.microsoft.com/office/drawing/2014/main" id="{8A5D194B-ED79-213C-B1BB-40F407AB5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43" y="2947456"/>
            <a:ext cx="5258663" cy="3483864"/>
          </a:xfrm>
          <a:prstGeom prst="rect">
            <a:avLst/>
          </a:prstGeom>
        </p:spPr>
      </p:pic>
      <p:pic>
        <p:nvPicPr>
          <p:cNvPr id="7" name="Picture 6" descr="A graph of different colored lines&#10;&#10;Description automatically generated">
            <a:extLst>
              <a:ext uri="{FF2B5EF4-FFF2-40B4-BE49-F238E27FC236}">
                <a16:creationId xmlns:a16="http://schemas.microsoft.com/office/drawing/2014/main" id="{EEE57820-7A18-18AF-FFA5-296012950A5F}"/>
              </a:ext>
            </a:extLst>
          </p:cNvPr>
          <p:cNvPicPr>
            <a:picLocks noChangeAspect="1"/>
          </p:cNvPicPr>
          <p:nvPr/>
        </p:nvPicPr>
        <p:blipFill rotWithShape="1">
          <a:blip r:embed="rId3"/>
          <a:srcRect l="4997" r="4059" b="15530"/>
          <a:stretch/>
        </p:blipFill>
        <p:spPr>
          <a:xfrm>
            <a:off x="5986461" y="2947456"/>
            <a:ext cx="5562602" cy="3483864"/>
          </a:xfrm>
          <a:prstGeom prst="rect">
            <a:avLst/>
          </a:prstGeom>
        </p:spPr>
      </p:pic>
      <p:sp>
        <p:nvSpPr>
          <p:cNvPr id="8" name="TextBox 7">
            <a:extLst>
              <a:ext uri="{FF2B5EF4-FFF2-40B4-BE49-F238E27FC236}">
                <a16:creationId xmlns:a16="http://schemas.microsoft.com/office/drawing/2014/main" id="{14C586A3-B486-5D11-ED7F-3887E19B847B}"/>
              </a:ext>
            </a:extLst>
          </p:cNvPr>
          <p:cNvSpPr txBox="1"/>
          <p:nvPr/>
        </p:nvSpPr>
        <p:spPr>
          <a:xfrm>
            <a:off x="642938" y="5267325"/>
            <a:ext cx="4638675" cy="723275"/>
          </a:xfrm>
          <a:prstGeom prst="rect">
            <a:avLst/>
          </a:prstGeom>
          <a:noFill/>
        </p:spPr>
        <p:txBody>
          <a:bodyPr wrap="square" rtlCol="0">
            <a:spAutoFit/>
          </a:bodyPr>
          <a:lstStyle/>
          <a:p>
            <a:pPr>
              <a:spcAft>
                <a:spcPts val="600"/>
              </a:spcAft>
            </a:pPr>
            <a:endParaRPr lang="en-US" b="1"/>
          </a:p>
          <a:p>
            <a:pPr>
              <a:spcAft>
                <a:spcPts val="600"/>
              </a:spcAft>
            </a:pPr>
            <a:endParaRPr lang="en-US"/>
          </a:p>
        </p:txBody>
      </p:sp>
    </p:spTree>
    <p:extLst>
      <p:ext uri="{BB962C8B-B14F-4D97-AF65-F5344CB8AC3E}">
        <p14:creationId xmlns:p14="http://schemas.microsoft.com/office/powerpoint/2010/main" val="341276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31">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5AC794-A3EE-9D87-FFDE-EE015B0CEAD5}"/>
              </a:ext>
            </a:extLst>
          </p:cNvPr>
          <p:cNvSpPr>
            <a:spLocks noGrp="1"/>
          </p:cNvSpPr>
          <p:nvPr>
            <p:ph type="title"/>
          </p:nvPr>
        </p:nvSpPr>
        <p:spPr>
          <a:xfrm>
            <a:off x="438913" y="859536"/>
            <a:ext cx="4832802" cy="1243584"/>
          </a:xfrm>
        </p:spPr>
        <p:txBody>
          <a:bodyPr>
            <a:normAutofit/>
          </a:bodyPr>
          <a:lstStyle/>
          <a:p>
            <a:r>
              <a:rPr lang="en-US" sz="2400" b="1"/>
              <a:t>Scalability Clusterpair – Performance with varying frequency</a:t>
            </a:r>
            <a:br>
              <a:rPr lang="en-US" sz="2400" b="1"/>
            </a:br>
            <a:endParaRPr lang="en-US" sz="2400"/>
          </a:p>
        </p:txBody>
      </p:sp>
      <p:sp>
        <p:nvSpPr>
          <p:cNvPr id="36" name="Rectangle 3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562ED9A-8E6F-1272-76EE-99E1B22CF33F}"/>
              </a:ext>
            </a:extLst>
          </p:cNvPr>
          <p:cNvSpPr>
            <a:spLocks noGrp="1"/>
          </p:cNvSpPr>
          <p:nvPr>
            <p:ph idx="1"/>
          </p:nvPr>
        </p:nvSpPr>
        <p:spPr>
          <a:xfrm>
            <a:off x="428281" y="2012548"/>
            <a:ext cx="4832803" cy="3664351"/>
          </a:xfrm>
        </p:spPr>
        <p:txBody>
          <a:bodyPr>
            <a:noAutofit/>
          </a:bodyPr>
          <a:lstStyle/>
          <a:p>
            <a:pPr>
              <a:spcBef>
                <a:spcPts val="1200"/>
              </a:spcBef>
              <a:spcAft>
                <a:spcPts val="1200"/>
              </a:spcAft>
              <a:buFont typeface="Arial" panose="020B0604020202020204" pitchFamily="34" charset="0"/>
              <a:buChar char="•"/>
            </a:pPr>
            <a:r>
              <a:rPr lang="en-US" sz="1600" dirty="0"/>
              <a:t>Cluster Pair exhibits poor scalability with OpenMP.  The decline in performance is likely due to insufficient work per core. It scales up to 8 cores.</a:t>
            </a:r>
          </a:p>
          <a:p>
            <a:pPr>
              <a:spcBef>
                <a:spcPts val="1200"/>
              </a:spcBef>
              <a:spcAft>
                <a:spcPts val="1200"/>
              </a:spcAft>
              <a:buFont typeface="Arial" panose="020B0604020202020204" pitchFamily="34" charset="0"/>
              <a:buChar char="•"/>
            </a:pPr>
            <a:r>
              <a:rPr lang="en-US" sz="1600" b="0" i="0" dirty="0">
                <a:effectLst/>
              </a:rPr>
              <a:t>The possible reasons could be memory bandwidth bottle necks</a:t>
            </a:r>
            <a:r>
              <a:rPr lang="en-US" sz="1600" dirty="0"/>
              <a:t>, uneven workload distribution, interconnect saturation, thermal and power limits.</a:t>
            </a:r>
          </a:p>
          <a:p>
            <a:pPr>
              <a:spcBef>
                <a:spcPts val="1200"/>
              </a:spcBef>
              <a:spcAft>
                <a:spcPts val="1200"/>
              </a:spcAft>
              <a:buFont typeface="Arial" panose="020B0604020202020204" pitchFamily="34" charset="0"/>
              <a:buChar char="•"/>
            </a:pPr>
            <a:r>
              <a:rPr lang="en-US" sz="1600" dirty="0"/>
              <a:t>Increasing problem sizes does not appear to resolve the workload issue.</a:t>
            </a:r>
          </a:p>
          <a:p>
            <a:pPr>
              <a:spcBef>
                <a:spcPts val="1200"/>
              </a:spcBef>
              <a:spcAft>
                <a:spcPts val="1200"/>
              </a:spcAft>
              <a:buFont typeface="Arial" panose="020B0604020202020204" pitchFamily="34" charset="0"/>
              <a:buChar char="•"/>
            </a:pPr>
            <a:r>
              <a:rPr lang="en-US" sz="1600" dirty="0"/>
              <a:t>Workload is distributed based on the number of particles in clusters. However, if particle density is uneven, some clusters may have significantly more work, leaving some cores idle while others are overloaded.</a:t>
            </a:r>
            <a:endParaRPr lang="en-US" sz="1600" b="0" i="0" dirty="0">
              <a:effectLst/>
            </a:endParaRPr>
          </a:p>
        </p:txBody>
      </p:sp>
      <p:pic>
        <p:nvPicPr>
          <p:cNvPr id="5" name="Picture 4">
            <a:extLst>
              <a:ext uri="{FF2B5EF4-FFF2-40B4-BE49-F238E27FC236}">
                <a16:creationId xmlns:a16="http://schemas.microsoft.com/office/drawing/2014/main" id="{D29BF05E-ECAD-B8FA-610C-C7810578CEE9}"/>
              </a:ext>
            </a:extLst>
          </p:cNvPr>
          <p:cNvPicPr>
            <a:picLocks noChangeAspect="1"/>
          </p:cNvPicPr>
          <p:nvPr/>
        </p:nvPicPr>
        <p:blipFill>
          <a:blip r:embed="rId2"/>
          <a:stretch>
            <a:fillRect/>
          </a:stretch>
        </p:blipFill>
        <p:spPr>
          <a:xfrm>
            <a:off x="6153618" y="91794"/>
            <a:ext cx="5980764" cy="4186535"/>
          </a:xfrm>
          <a:prstGeom prst="rect">
            <a:avLst/>
          </a:prstGeom>
        </p:spPr>
      </p:pic>
      <p:pic>
        <p:nvPicPr>
          <p:cNvPr id="10" name="Picture 9">
            <a:extLst>
              <a:ext uri="{FF2B5EF4-FFF2-40B4-BE49-F238E27FC236}">
                <a16:creationId xmlns:a16="http://schemas.microsoft.com/office/drawing/2014/main" id="{C329DB45-F671-4336-3595-F9ECE2A5EC51}"/>
              </a:ext>
            </a:extLst>
          </p:cNvPr>
          <p:cNvPicPr>
            <a:picLocks noChangeAspect="1"/>
          </p:cNvPicPr>
          <p:nvPr/>
        </p:nvPicPr>
        <p:blipFill>
          <a:blip r:embed="rId3"/>
          <a:stretch>
            <a:fillRect/>
          </a:stretch>
        </p:blipFill>
        <p:spPr>
          <a:xfrm>
            <a:off x="6106632" y="4544983"/>
            <a:ext cx="5724939" cy="1562613"/>
          </a:xfrm>
          <a:prstGeom prst="rect">
            <a:avLst/>
          </a:prstGeom>
        </p:spPr>
      </p:pic>
    </p:spTree>
    <p:extLst>
      <p:ext uri="{BB962C8B-B14F-4D97-AF65-F5344CB8AC3E}">
        <p14:creationId xmlns:p14="http://schemas.microsoft.com/office/powerpoint/2010/main" val="2354043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3088EB-21F0-9AE0-2390-6714CC7FC32E}"/>
              </a:ext>
            </a:extLst>
          </p:cNvPr>
          <p:cNvPicPr>
            <a:picLocks noChangeAspect="1"/>
          </p:cNvPicPr>
          <p:nvPr/>
        </p:nvPicPr>
        <p:blipFill>
          <a:blip r:embed="rId2">
            <a:duotone>
              <a:schemeClr val="bg2">
                <a:shade val="45000"/>
                <a:satMod val="135000"/>
              </a:schemeClr>
              <a:prstClr val="white"/>
            </a:duotone>
          </a:blip>
          <a:srcRect t="17582"/>
          <a:stretch/>
        </p:blipFill>
        <p:spPr>
          <a:xfrm>
            <a:off x="20" y="10"/>
            <a:ext cx="12191980" cy="6857990"/>
          </a:xfrm>
          <a:prstGeom prst="rect">
            <a:avLst/>
          </a:prstGeom>
        </p:spPr>
      </p:pic>
      <p:sp>
        <p:nvSpPr>
          <p:cNvPr id="2" name="Title 1">
            <a:extLst>
              <a:ext uri="{FF2B5EF4-FFF2-40B4-BE49-F238E27FC236}">
                <a16:creationId xmlns:a16="http://schemas.microsoft.com/office/drawing/2014/main" id="{EEA8B842-B78A-A892-A5E3-D29B449D39F0}"/>
              </a:ext>
            </a:extLst>
          </p:cNvPr>
          <p:cNvSpPr>
            <a:spLocks noGrp="1"/>
          </p:cNvSpPr>
          <p:nvPr>
            <p:ph type="title"/>
          </p:nvPr>
        </p:nvSpPr>
        <p:spPr>
          <a:xfrm>
            <a:off x="838200" y="65087"/>
            <a:ext cx="10515600" cy="1325563"/>
          </a:xfrm>
        </p:spPr>
        <p:txBody>
          <a:bodyPr>
            <a:normAutofit/>
          </a:bodyPr>
          <a:lstStyle/>
          <a:p>
            <a:r>
              <a:rPr lang="en-US" sz="3600" b="1" dirty="0"/>
              <a:t>Task</a:t>
            </a:r>
          </a:p>
        </p:txBody>
      </p:sp>
      <p:graphicFrame>
        <p:nvGraphicFramePr>
          <p:cNvPr id="5" name="Content Placeholder 2">
            <a:extLst>
              <a:ext uri="{FF2B5EF4-FFF2-40B4-BE49-F238E27FC236}">
                <a16:creationId xmlns:a16="http://schemas.microsoft.com/office/drawing/2014/main" id="{D8494744-6F72-63E5-EB01-CE7EBDD499C2}"/>
              </a:ext>
            </a:extLst>
          </p:cNvPr>
          <p:cNvGraphicFramePr>
            <a:graphicFrameLocks noGrp="1"/>
          </p:cNvGraphicFramePr>
          <p:nvPr>
            <p:ph idx="1"/>
            <p:extLst>
              <p:ext uri="{D42A27DB-BD31-4B8C-83A1-F6EECF244321}">
                <p14:modId xmlns:p14="http://schemas.microsoft.com/office/powerpoint/2010/main" val="1598798027"/>
              </p:ext>
            </p:extLst>
          </p:nvPr>
        </p:nvGraphicFramePr>
        <p:xfrm>
          <a:off x="838200" y="2337019"/>
          <a:ext cx="10515600" cy="3735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EE4E71A3-2117-89CB-D266-8AAA7D8A0C64}"/>
              </a:ext>
            </a:extLst>
          </p:cNvPr>
          <p:cNvSpPr txBox="1"/>
          <p:nvPr/>
        </p:nvSpPr>
        <p:spPr>
          <a:xfrm>
            <a:off x="2196122" y="1336379"/>
            <a:ext cx="8151447" cy="830997"/>
          </a:xfrm>
          <a:prstGeom prst="rect">
            <a:avLst/>
          </a:prstGeom>
          <a:noFill/>
        </p:spPr>
        <p:txBody>
          <a:bodyPr wrap="square" rtlCol="0">
            <a:spAutoFit/>
          </a:bodyPr>
          <a:lstStyle/>
          <a:p>
            <a:r>
              <a:rPr lang="en-US" sz="2400" dirty="0"/>
              <a:t>The task is to pick a CPU architecture (Intel Sapphire Rapids) and build and run MD-Bench analysis for solid copper test case. </a:t>
            </a:r>
          </a:p>
        </p:txBody>
      </p:sp>
    </p:spTree>
    <p:extLst>
      <p:ext uri="{BB962C8B-B14F-4D97-AF65-F5344CB8AC3E}">
        <p14:creationId xmlns:p14="http://schemas.microsoft.com/office/powerpoint/2010/main" val="416424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BF2D4C-1BA1-29B0-ED6D-80F9A2E915AF}"/>
              </a:ext>
            </a:extLst>
          </p:cNvPr>
          <p:cNvSpPr>
            <a:spLocks noGrp="1"/>
          </p:cNvSpPr>
          <p:nvPr>
            <p:ph type="title"/>
          </p:nvPr>
        </p:nvSpPr>
        <p:spPr>
          <a:xfrm>
            <a:off x="1051560" y="586822"/>
            <a:ext cx="3657600" cy="1645920"/>
          </a:xfrm>
        </p:spPr>
        <p:txBody>
          <a:bodyPr>
            <a:normAutofit/>
          </a:bodyPr>
          <a:lstStyle/>
          <a:p>
            <a:r>
              <a:rPr lang="en-US" sz="3200" b="1" dirty="0"/>
              <a:t>Scaling Analysis: Verlet List vs Cluster Pair</a:t>
            </a:r>
          </a:p>
        </p:txBody>
      </p:sp>
      <p:sp>
        <p:nvSpPr>
          <p:cNvPr id="21" name="Rectangle 2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88D1CF7-334B-995B-CE30-8F5EFB29D180}"/>
              </a:ext>
            </a:extLst>
          </p:cNvPr>
          <p:cNvSpPr>
            <a:spLocks noGrp="1"/>
          </p:cNvSpPr>
          <p:nvPr>
            <p:ph idx="1"/>
          </p:nvPr>
        </p:nvSpPr>
        <p:spPr>
          <a:xfrm>
            <a:off x="5162139" y="798126"/>
            <a:ext cx="6658385" cy="1055388"/>
          </a:xfrm>
        </p:spPr>
        <p:txBody>
          <a:bodyPr anchor="ctr">
            <a:noAutofit/>
          </a:bodyPr>
          <a:lstStyle/>
          <a:p>
            <a:pPr marL="0" indent="0">
              <a:buNone/>
            </a:pPr>
            <a:r>
              <a:rPr lang="en-US" sz="1400" dirty="0"/>
              <a:t>Memory Access</a:t>
            </a:r>
          </a:p>
          <a:p>
            <a:pPr>
              <a:spcAft>
                <a:spcPts val="1200"/>
              </a:spcAft>
            </a:pPr>
            <a:r>
              <a:rPr lang="en-US" sz="1400" dirty="0"/>
              <a:t>CP exhibits a clear advantage by significantly reducing load volumes for L3 cache and, to a lesser extent, for L2 cache. </a:t>
            </a:r>
          </a:p>
          <a:p>
            <a:pPr>
              <a:spcAft>
                <a:spcPts val="1200"/>
              </a:spcAft>
            </a:pPr>
            <a:r>
              <a:rPr lang="en-US" sz="1400" dirty="0"/>
              <a:t>CP’s superior memory layout efficiency, which minimizes unnecessary memory fetches and leverages cache hierarchies more effectively.</a:t>
            </a:r>
          </a:p>
          <a:p>
            <a:pPr>
              <a:spcAft>
                <a:spcPts val="1200"/>
              </a:spcAft>
            </a:pPr>
            <a:r>
              <a:rPr lang="en-US" sz="1400" dirty="0"/>
              <a:t>Bandwidth measurements confirm that memory bandwidth is not a bottleneck. Benchmarks on Intel Sapphire Rapids show usage remains within the bandwidth cap, ranging from 32.45 GB/s (single core) to 60 GB/s (8 cores).</a:t>
            </a:r>
          </a:p>
        </p:txBody>
      </p:sp>
      <p:pic>
        <p:nvPicPr>
          <p:cNvPr id="5" name="Picture 4">
            <a:extLst>
              <a:ext uri="{FF2B5EF4-FFF2-40B4-BE49-F238E27FC236}">
                <a16:creationId xmlns:a16="http://schemas.microsoft.com/office/drawing/2014/main" id="{F6ADC364-E752-02CE-5EF1-73D9487C0833}"/>
              </a:ext>
            </a:extLst>
          </p:cNvPr>
          <p:cNvPicPr>
            <a:picLocks noChangeAspect="1"/>
          </p:cNvPicPr>
          <p:nvPr/>
        </p:nvPicPr>
        <p:blipFill>
          <a:blip r:embed="rId2"/>
          <a:srcRect t="6434"/>
          <a:stretch/>
        </p:blipFill>
        <p:spPr>
          <a:xfrm>
            <a:off x="151488" y="2676139"/>
            <a:ext cx="5895805" cy="3873466"/>
          </a:xfrm>
          <a:prstGeom prst="rect">
            <a:avLst/>
          </a:prstGeom>
        </p:spPr>
      </p:pic>
      <p:pic>
        <p:nvPicPr>
          <p:cNvPr id="7" name="Picture 6">
            <a:extLst>
              <a:ext uri="{FF2B5EF4-FFF2-40B4-BE49-F238E27FC236}">
                <a16:creationId xmlns:a16="http://schemas.microsoft.com/office/drawing/2014/main" id="{80351CF4-AC79-AF13-CF2E-06C94D4D9178}"/>
              </a:ext>
            </a:extLst>
          </p:cNvPr>
          <p:cNvPicPr>
            <a:picLocks noChangeAspect="1"/>
          </p:cNvPicPr>
          <p:nvPr/>
        </p:nvPicPr>
        <p:blipFill>
          <a:blip r:embed="rId3"/>
          <a:stretch>
            <a:fillRect/>
          </a:stretch>
        </p:blipFill>
        <p:spPr>
          <a:xfrm>
            <a:off x="6198780" y="2676139"/>
            <a:ext cx="5672921" cy="3873466"/>
          </a:xfrm>
          <a:prstGeom prst="rect">
            <a:avLst/>
          </a:prstGeom>
        </p:spPr>
      </p:pic>
    </p:spTree>
    <p:extLst>
      <p:ext uri="{BB962C8B-B14F-4D97-AF65-F5344CB8AC3E}">
        <p14:creationId xmlns:p14="http://schemas.microsoft.com/office/powerpoint/2010/main" val="4150389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46DC9-5630-9C8D-BC3A-ADACCBD8501F}"/>
              </a:ext>
            </a:extLst>
          </p:cNvPr>
          <p:cNvSpPr>
            <a:spLocks noGrp="1"/>
          </p:cNvSpPr>
          <p:nvPr>
            <p:ph type="title"/>
          </p:nvPr>
        </p:nvSpPr>
        <p:spPr/>
        <p:txBody>
          <a:bodyPr/>
          <a:lstStyle/>
          <a:p>
            <a:r>
              <a:rPr lang="en-US" b="1" dirty="0"/>
              <a:t>Scaling Analysis: VL vs CP</a:t>
            </a:r>
          </a:p>
        </p:txBody>
      </p:sp>
      <p:pic>
        <p:nvPicPr>
          <p:cNvPr id="4" name="Content Placeholder 3">
            <a:extLst>
              <a:ext uri="{FF2B5EF4-FFF2-40B4-BE49-F238E27FC236}">
                <a16:creationId xmlns:a16="http://schemas.microsoft.com/office/drawing/2014/main" id="{9AD1AA1D-F573-145D-C7E0-525F300B7BF7}"/>
              </a:ext>
            </a:extLst>
          </p:cNvPr>
          <p:cNvPicPr>
            <a:picLocks noGrp="1" noChangeAspect="1"/>
          </p:cNvPicPr>
          <p:nvPr>
            <p:ph idx="1"/>
          </p:nvPr>
        </p:nvPicPr>
        <p:blipFill>
          <a:blip r:embed="rId2"/>
          <a:stretch>
            <a:fillRect/>
          </a:stretch>
        </p:blipFill>
        <p:spPr>
          <a:xfrm>
            <a:off x="8029446" y="77898"/>
            <a:ext cx="3755618" cy="4574869"/>
          </a:xfrm>
          <a:prstGeom prst="rect">
            <a:avLst/>
          </a:prstGeom>
        </p:spPr>
      </p:pic>
      <p:sp>
        <p:nvSpPr>
          <p:cNvPr id="5" name="TextBox 4">
            <a:extLst>
              <a:ext uri="{FF2B5EF4-FFF2-40B4-BE49-F238E27FC236}">
                <a16:creationId xmlns:a16="http://schemas.microsoft.com/office/drawing/2014/main" id="{8D935B19-A76B-7EC6-EABF-6E7520281F5E}"/>
              </a:ext>
            </a:extLst>
          </p:cNvPr>
          <p:cNvSpPr txBox="1"/>
          <p:nvPr/>
        </p:nvSpPr>
        <p:spPr>
          <a:xfrm>
            <a:off x="733424" y="1395413"/>
            <a:ext cx="6705343" cy="4247317"/>
          </a:xfrm>
          <a:prstGeom prst="rect">
            <a:avLst/>
          </a:prstGeom>
          <a:noFill/>
        </p:spPr>
        <p:txBody>
          <a:bodyPr wrap="square" rtlCol="0">
            <a:spAutoFit/>
          </a:bodyPr>
          <a:lstStyle/>
          <a:p>
            <a:r>
              <a:rPr lang="en-US" dirty="0"/>
              <a:t>Workload distribution</a:t>
            </a:r>
          </a:p>
          <a:p>
            <a:r>
              <a:rPr lang="en-IN" b="0" i="0" u="none" strike="noStrike" dirty="0">
                <a:solidFill>
                  <a:srgbClr val="000000"/>
                </a:solidFill>
                <a:effectLst/>
                <a:latin typeface="-webkit-standard"/>
              </a:rPr>
              <a:t>- The trade-off between arithmetic instructions and data access highlights CP's efficiency in memory access and SIMD-optimized data storage, requiring fewer instructions for organization. However, CP performs </a:t>
            </a:r>
            <a:r>
              <a:rPr lang="en-IN" b="1" i="0" u="none" strike="noStrike" dirty="0">
                <a:solidFill>
                  <a:srgbClr val="000000"/>
                </a:solidFill>
                <a:effectLst/>
              </a:rPr>
              <a:t>nearly 3x more computations than VL</a:t>
            </a:r>
            <a:r>
              <a:rPr lang="en-IN" b="0" i="0" u="none" strike="noStrike" dirty="0">
                <a:solidFill>
                  <a:srgbClr val="000000"/>
                </a:solidFill>
                <a:effectLst/>
                <a:latin typeface="-webkit-standard"/>
              </a:rPr>
              <a:t>, which limits the overall time savings despite its advantages.</a:t>
            </a:r>
            <a:endParaRPr lang="en-US" dirty="0"/>
          </a:p>
          <a:p>
            <a:r>
              <a:rPr lang="en-US" dirty="0"/>
              <a:t>- </a:t>
            </a:r>
            <a:r>
              <a:rPr lang="en-IN" b="0" i="0" u="none" strike="noStrike" dirty="0">
                <a:solidFill>
                  <a:srgbClr val="000000"/>
                </a:solidFill>
                <a:effectLst/>
                <a:latin typeface="-webkit-standard"/>
              </a:rPr>
              <a:t>The uneven distribution of arithmetic instructions in CP, as seen in the </a:t>
            </a:r>
            <a:r>
              <a:rPr lang="en-IN" b="1" i="0" u="none" strike="noStrike" dirty="0">
                <a:solidFill>
                  <a:srgbClr val="000000"/>
                </a:solidFill>
                <a:effectLst/>
              </a:rPr>
              <a:t>min/max values</a:t>
            </a:r>
            <a:r>
              <a:rPr lang="en-IN" b="0" i="0" u="none" strike="noStrike" dirty="0">
                <a:solidFill>
                  <a:srgbClr val="000000"/>
                </a:solidFill>
                <a:effectLst/>
                <a:latin typeface="-webkit-standard"/>
              </a:rPr>
              <a:t>, indicates </a:t>
            </a:r>
            <a:r>
              <a:rPr lang="en-IN" b="1" i="0" u="none" strike="noStrike" dirty="0">
                <a:solidFill>
                  <a:srgbClr val="000000"/>
                </a:solidFill>
                <a:effectLst/>
              </a:rPr>
              <a:t>workload imbalance</a:t>
            </a:r>
            <a:r>
              <a:rPr lang="en-IN" b="0" i="0" u="none" strike="noStrike" dirty="0">
                <a:solidFill>
                  <a:srgbClr val="000000"/>
                </a:solidFill>
                <a:effectLst/>
                <a:latin typeface="-webkit-standard"/>
              </a:rPr>
              <a:t>, which may hinder scaling. </a:t>
            </a:r>
            <a:r>
              <a:rPr lang="en-US" dirty="0">
                <a:solidFill>
                  <a:srgbClr val="000000"/>
                </a:solidFill>
                <a:latin typeface="-webkit-standard"/>
              </a:rPr>
              <a:t>It is also possible that certain HW threads are struggling.</a:t>
            </a:r>
            <a:endParaRPr lang="en-US" dirty="0"/>
          </a:p>
          <a:p>
            <a:endParaRPr lang="en-US" dirty="0"/>
          </a:p>
          <a:p>
            <a:endParaRPr lang="en-US" b="0" i="0" dirty="0">
              <a:solidFill>
                <a:srgbClr val="333333"/>
              </a:solidFill>
              <a:effectLst/>
              <a:latin typeface="-apple-system"/>
            </a:endParaRPr>
          </a:p>
          <a:p>
            <a:endParaRPr lang="en-US" dirty="0"/>
          </a:p>
          <a:p>
            <a:endParaRPr lang="en-US" b="0" i="0" dirty="0">
              <a:solidFill>
                <a:srgbClr val="333333"/>
              </a:solidFill>
              <a:effectLst/>
              <a:latin typeface="-apple-system"/>
            </a:endParaRPr>
          </a:p>
          <a:p>
            <a:endParaRPr lang="en-US" dirty="0"/>
          </a:p>
        </p:txBody>
      </p:sp>
      <p:pic>
        <p:nvPicPr>
          <p:cNvPr id="7" name="Picture 6">
            <a:extLst>
              <a:ext uri="{FF2B5EF4-FFF2-40B4-BE49-F238E27FC236}">
                <a16:creationId xmlns:a16="http://schemas.microsoft.com/office/drawing/2014/main" id="{E7D9BFAA-10BD-F3CE-46C1-0C5225D10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6" y="4627919"/>
            <a:ext cx="12010768" cy="2152183"/>
          </a:xfrm>
          <a:prstGeom prst="rect">
            <a:avLst/>
          </a:prstGeom>
        </p:spPr>
      </p:pic>
    </p:spTree>
    <p:extLst>
      <p:ext uri="{BB962C8B-B14F-4D97-AF65-F5344CB8AC3E}">
        <p14:creationId xmlns:p14="http://schemas.microsoft.com/office/powerpoint/2010/main" val="72343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a:extLst>
            <a:ext uri="{FF2B5EF4-FFF2-40B4-BE49-F238E27FC236}">
              <a16:creationId xmlns:a16="http://schemas.microsoft.com/office/drawing/2014/main" id="{075412D1-21BC-F032-26F6-4AF223BAEC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E7986-2CC8-9DE8-4527-770D13EAF4A5}"/>
              </a:ext>
            </a:extLst>
          </p:cNvPr>
          <p:cNvSpPr>
            <a:spLocks noGrp="1"/>
          </p:cNvSpPr>
          <p:nvPr>
            <p:ph type="title"/>
          </p:nvPr>
        </p:nvSpPr>
        <p:spPr>
          <a:xfrm>
            <a:off x="0" y="-62399"/>
            <a:ext cx="6831227" cy="1325563"/>
          </a:xfrm>
        </p:spPr>
        <p:txBody>
          <a:bodyPr>
            <a:normAutofit/>
          </a:bodyPr>
          <a:lstStyle/>
          <a:p>
            <a:r>
              <a:rPr lang="en-US" sz="3200" b="1" dirty="0"/>
              <a:t>Scaling Analysis: Cluster Pair SP vs DP</a:t>
            </a:r>
          </a:p>
        </p:txBody>
      </p:sp>
      <p:sp>
        <p:nvSpPr>
          <p:cNvPr id="5" name="TextBox 4">
            <a:extLst>
              <a:ext uri="{FF2B5EF4-FFF2-40B4-BE49-F238E27FC236}">
                <a16:creationId xmlns:a16="http://schemas.microsoft.com/office/drawing/2014/main" id="{4CB53FF3-2D3E-EDA1-7B5B-955FBD67C5D2}"/>
              </a:ext>
            </a:extLst>
          </p:cNvPr>
          <p:cNvSpPr txBox="1"/>
          <p:nvPr/>
        </p:nvSpPr>
        <p:spPr>
          <a:xfrm>
            <a:off x="246994" y="1154584"/>
            <a:ext cx="6653212" cy="1569660"/>
          </a:xfrm>
          <a:prstGeom prst="rect">
            <a:avLst/>
          </a:prstGeom>
          <a:noFill/>
        </p:spPr>
        <p:txBody>
          <a:bodyPr wrap="square" rtlCol="0">
            <a:spAutoFit/>
          </a:bodyPr>
          <a:lstStyle/>
          <a:p>
            <a:endParaRPr lang="en-US" sz="1600" dirty="0"/>
          </a:p>
          <a:p>
            <a:endParaRPr lang="en-US" sz="1600" dirty="0"/>
          </a:p>
          <a:p>
            <a:endParaRPr lang="en-US" sz="1600" b="0" i="0" dirty="0">
              <a:solidFill>
                <a:srgbClr val="333333"/>
              </a:solidFill>
              <a:effectLst/>
              <a:latin typeface="-apple-system"/>
            </a:endParaRPr>
          </a:p>
          <a:p>
            <a:endParaRPr lang="en-US" sz="1600" dirty="0"/>
          </a:p>
          <a:p>
            <a:endParaRPr lang="en-US" sz="1600" b="0" i="0" dirty="0">
              <a:solidFill>
                <a:srgbClr val="333333"/>
              </a:solidFill>
              <a:effectLst/>
              <a:latin typeface="-apple-system"/>
            </a:endParaRPr>
          </a:p>
          <a:p>
            <a:endParaRPr lang="en-US" sz="1600" dirty="0"/>
          </a:p>
        </p:txBody>
      </p:sp>
      <p:pic>
        <p:nvPicPr>
          <p:cNvPr id="9" name="Picture 8" descr="A table with numbers and a yellow line&#10;&#10;Description automatically generated">
            <a:extLst>
              <a:ext uri="{FF2B5EF4-FFF2-40B4-BE49-F238E27FC236}">
                <a16:creationId xmlns:a16="http://schemas.microsoft.com/office/drawing/2014/main" id="{9E5EA927-1040-6662-BD28-510E21B22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206" y="128588"/>
            <a:ext cx="5187469" cy="3827273"/>
          </a:xfrm>
          <a:prstGeom prst="rect">
            <a:avLst/>
          </a:prstGeom>
        </p:spPr>
      </p:pic>
      <p:pic>
        <p:nvPicPr>
          <p:cNvPr id="4" name="Picture 3">
            <a:extLst>
              <a:ext uri="{FF2B5EF4-FFF2-40B4-BE49-F238E27FC236}">
                <a16:creationId xmlns:a16="http://schemas.microsoft.com/office/drawing/2014/main" id="{25CD8A5B-AB0E-4EE9-C7F6-BC1293572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7" y="4256299"/>
            <a:ext cx="11945006" cy="2473113"/>
          </a:xfrm>
          <a:prstGeom prst="rect">
            <a:avLst/>
          </a:prstGeom>
        </p:spPr>
      </p:pic>
      <p:pic>
        <p:nvPicPr>
          <p:cNvPr id="13" name="Picture 12">
            <a:extLst>
              <a:ext uri="{FF2B5EF4-FFF2-40B4-BE49-F238E27FC236}">
                <a16:creationId xmlns:a16="http://schemas.microsoft.com/office/drawing/2014/main" id="{1ECF96B4-762E-D07A-623F-196D1644B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435" y="871355"/>
            <a:ext cx="4854331" cy="3355045"/>
          </a:xfrm>
          <a:prstGeom prst="rect">
            <a:avLst/>
          </a:prstGeom>
        </p:spPr>
      </p:pic>
      <p:sp>
        <p:nvSpPr>
          <p:cNvPr id="14" name="TextBox 13">
            <a:extLst>
              <a:ext uri="{FF2B5EF4-FFF2-40B4-BE49-F238E27FC236}">
                <a16:creationId xmlns:a16="http://schemas.microsoft.com/office/drawing/2014/main" id="{B43B6F0F-D0B1-8AB2-100E-52F75B03BDD8}"/>
              </a:ext>
            </a:extLst>
          </p:cNvPr>
          <p:cNvSpPr txBox="1"/>
          <p:nvPr/>
        </p:nvSpPr>
        <p:spPr>
          <a:xfrm>
            <a:off x="2384853" y="1935774"/>
            <a:ext cx="518985" cy="307777"/>
          </a:xfrm>
          <a:prstGeom prst="rect">
            <a:avLst/>
          </a:prstGeom>
          <a:noFill/>
        </p:spPr>
        <p:txBody>
          <a:bodyPr wrap="square" rtlCol="0">
            <a:spAutoFit/>
          </a:bodyPr>
          <a:lstStyle/>
          <a:p>
            <a:r>
              <a:rPr lang="en-US" sz="1400" dirty="0"/>
              <a:t>L2</a:t>
            </a:r>
          </a:p>
        </p:txBody>
      </p:sp>
      <p:sp>
        <p:nvSpPr>
          <p:cNvPr id="15" name="TextBox 14">
            <a:extLst>
              <a:ext uri="{FF2B5EF4-FFF2-40B4-BE49-F238E27FC236}">
                <a16:creationId xmlns:a16="http://schemas.microsoft.com/office/drawing/2014/main" id="{AB0FEEC0-7BF4-CFCF-AF95-ACF17A2B579D}"/>
              </a:ext>
            </a:extLst>
          </p:cNvPr>
          <p:cNvSpPr txBox="1"/>
          <p:nvPr/>
        </p:nvSpPr>
        <p:spPr>
          <a:xfrm>
            <a:off x="4213653" y="2795219"/>
            <a:ext cx="444844" cy="307777"/>
          </a:xfrm>
          <a:prstGeom prst="rect">
            <a:avLst/>
          </a:prstGeom>
          <a:noFill/>
        </p:spPr>
        <p:txBody>
          <a:bodyPr wrap="square" rtlCol="0">
            <a:spAutoFit/>
          </a:bodyPr>
          <a:lstStyle/>
          <a:p>
            <a:r>
              <a:rPr lang="en-US" sz="1400" dirty="0"/>
              <a:t>L3</a:t>
            </a:r>
          </a:p>
        </p:txBody>
      </p:sp>
      <p:sp>
        <p:nvSpPr>
          <p:cNvPr id="16" name="TextBox 15">
            <a:extLst>
              <a:ext uri="{FF2B5EF4-FFF2-40B4-BE49-F238E27FC236}">
                <a16:creationId xmlns:a16="http://schemas.microsoft.com/office/drawing/2014/main" id="{7FEE10D8-91E6-E235-E4AE-BEFFDD165338}"/>
              </a:ext>
            </a:extLst>
          </p:cNvPr>
          <p:cNvSpPr txBox="1"/>
          <p:nvPr/>
        </p:nvSpPr>
        <p:spPr>
          <a:xfrm>
            <a:off x="2543432" y="3235190"/>
            <a:ext cx="740906" cy="276999"/>
          </a:xfrm>
          <a:prstGeom prst="rect">
            <a:avLst/>
          </a:prstGeom>
          <a:noFill/>
        </p:spPr>
        <p:txBody>
          <a:bodyPr wrap="square" rtlCol="0">
            <a:spAutoFit/>
          </a:bodyPr>
          <a:lstStyle/>
          <a:p>
            <a:r>
              <a:rPr lang="en-US" sz="1200" dirty="0"/>
              <a:t>MEM</a:t>
            </a:r>
          </a:p>
        </p:txBody>
      </p:sp>
    </p:spTree>
    <p:extLst>
      <p:ext uri="{BB962C8B-B14F-4D97-AF65-F5344CB8AC3E}">
        <p14:creationId xmlns:p14="http://schemas.microsoft.com/office/powerpoint/2010/main" val="4023657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0B00-662D-7BFD-14A3-B5F4F5D21561}"/>
              </a:ext>
            </a:extLst>
          </p:cNvPr>
          <p:cNvSpPr>
            <a:spLocks noGrp="1"/>
          </p:cNvSpPr>
          <p:nvPr>
            <p:ph type="title"/>
          </p:nvPr>
        </p:nvSpPr>
        <p:spPr/>
        <p:txBody>
          <a:bodyPr/>
          <a:lstStyle/>
          <a:p>
            <a:r>
              <a:rPr lang="en-US" dirty="0"/>
              <a:t>Energy analysis</a:t>
            </a:r>
          </a:p>
        </p:txBody>
      </p:sp>
      <p:sp>
        <p:nvSpPr>
          <p:cNvPr id="3" name="Content Placeholder 2">
            <a:extLst>
              <a:ext uri="{FF2B5EF4-FFF2-40B4-BE49-F238E27FC236}">
                <a16:creationId xmlns:a16="http://schemas.microsoft.com/office/drawing/2014/main" id="{72C0DD40-EAAE-DC69-C796-CBC22804A6AD}"/>
              </a:ext>
            </a:extLst>
          </p:cNvPr>
          <p:cNvSpPr>
            <a:spLocks noGrp="1"/>
          </p:cNvSpPr>
          <p:nvPr>
            <p:ph idx="1"/>
          </p:nvPr>
        </p:nvSpPr>
        <p:spPr>
          <a:xfrm>
            <a:off x="752473" y="2368550"/>
            <a:ext cx="10515600" cy="4179888"/>
          </a:xfrm>
        </p:spPr>
        <p:txBody>
          <a:bodyPr>
            <a:normAutofit/>
          </a:bodyPr>
          <a:lstStyle/>
          <a:p>
            <a:pPr marL="0" indent="0">
              <a:buNone/>
            </a:pPr>
            <a:r>
              <a:rPr lang="en-US" sz="1600" b="1" dirty="0"/>
              <a:t>Z-Plot Visualization</a:t>
            </a:r>
            <a:r>
              <a:rPr lang="en-US" sz="1600" dirty="0"/>
              <a:t>:</a:t>
            </a:r>
          </a:p>
          <a:p>
            <a:pPr>
              <a:buFont typeface="Arial" panose="020B0604020202020204" pitchFamily="34" charset="0"/>
              <a:buChar char="•"/>
            </a:pPr>
            <a:r>
              <a:rPr lang="en-US" sz="1600" dirty="0"/>
              <a:t>Plots energy to solution against performance (inversely related to runtime)</a:t>
            </a:r>
          </a:p>
          <a:p>
            <a:pPr>
              <a:buFont typeface="Arial" panose="020B0604020202020204" pitchFamily="34" charset="0"/>
              <a:buChar char="•"/>
            </a:pPr>
            <a:r>
              <a:rPr lang="en-US" sz="1600" dirty="0"/>
              <a:t>Third variable (e.g., processor frequency or core count) represented along the line</a:t>
            </a:r>
          </a:p>
          <a:p>
            <a:pPr>
              <a:buFont typeface="Arial" panose="020B0604020202020204" pitchFamily="34" charset="0"/>
              <a:buChar char="•"/>
            </a:pPr>
            <a:r>
              <a:rPr lang="en-US" sz="1600" dirty="0"/>
              <a:t>Highlights efficiency across configurations</a:t>
            </a:r>
          </a:p>
          <a:p>
            <a:pPr marL="0" indent="0">
              <a:buNone/>
            </a:pPr>
            <a:endParaRPr lang="en-US" sz="1600" dirty="0"/>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rPr>
              <a:t>Energy to Solution</a:t>
            </a:r>
            <a:r>
              <a:rPr kumimoji="0" lang="en-US" altLang="en-US" sz="16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rPr>
              <a:t>Total energy consumed by a complete run or a portion of the application. Likwid-</a:t>
            </a:r>
            <a:r>
              <a:rPr kumimoji="0" lang="en-US" altLang="en-US" sz="1600" b="0" i="0" u="none" strike="noStrike" cap="none" normalizeH="0" baseline="0" dirty="0" err="1">
                <a:ln>
                  <a:noFill/>
                </a:ln>
                <a:solidFill>
                  <a:schemeClr val="tx1"/>
                </a:solidFill>
                <a:effectLst/>
              </a:rPr>
              <a:t>perfctr</a:t>
            </a:r>
            <a:r>
              <a:rPr kumimoji="0" lang="en-US" altLang="en-US" sz="1600" b="0" i="0" u="none" strike="noStrike" cap="none" normalizeH="0" baseline="0" dirty="0">
                <a:ln>
                  <a:noFill/>
                </a:ln>
                <a:solidFill>
                  <a:schemeClr val="tx1"/>
                </a:solidFill>
                <a:effectLst/>
              </a:rPr>
              <a:t> ENERGY group measures </a:t>
            </a:r>
            <a:r>
              <a:rPr kumimoji="0" lang="en-US" altLang="en-US" sz="1600" i="0" u="none" strike="noStrike" cap="none" normalizeH="0" baseline="0" dirty="0">
                <a:ln>
                  <a:noFill/>
                </a:ln>
                <a:solidFill>
                  <a:schemeClr val="tx1"/>
                </a:solidFill>
                <a:effectLst/>
              </a:rPr>
              <a:t>PKG Energy/Power and DRAM Energy/Power, summed up which gives us the required value.</a:t>
            </a:r>
          </a:p>
          <a:p>
            <a:pPr marL="0"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rPr>
              <a:t>Both ENERGY and MEM are socket-specific counters, meaning they exist only once per socket. Consequently, LIKWID reads them using a single hardware thread per socket.</a:t>
            </a:r>
          </a:p>
          <a:p>
            <a:pPr marL="0" indent="0" eaLnBrk="0" fontAlgn="base" hangingPunct="0">
              <a:lnSpc>
                <a:spcPct val="100000"/>
              </a:lnSpc>
              <a:spcBef>
                <a:spcPct val="0"/>
              </a:spcBef>
              <a:spcAft>
                <a:spcPct val="0"/>
              </a:spcAft>
              <a:buNone/>
            </a:pPr>
            <a:endParaRPr kumimoji="0" lang="en-US" altLang="en-US" sz="16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rPr>
              <a:t>Energy-Delay Product (EDP)</a:t>
            </a:r>
            <a:r>
              <a:rPr kumimoji="0" lang="en-US" altLang="en-US" sz="1600" b="0" i="0" u="none" strike="noStrike" cap="none" normalizeH="0" baseline="0" dirty="0">
                <a:ln>
                  <a:noFill/>
                </a:ln>
                <a:solidFill>
                  <a:schemeClr val="tx1"/>
                </a:solidFill>
                <a:effectLst/>
              </a:rPr>
              <a:t>:</a:t>
            </a:r>
          </a:p>
          <a:p>
            <a:pPr marL="0" indent="0" eaLnBrk="0" fontAlgn="base" hangingPunct="0">
              <a:lnSpc>
                <a:spcPct val="100000"/>
              </a:lnSpc>
              <a:spcBef>
                <a:spcPct val="0"/>
              </a:spcBef>
              <a:spcAft>
                <a:spcPct val="0"/>
              </a:spcAft>
              <a:buFontTx/>
              <a:buChar char="•"/>
            </a:pPr>
            <a:r>
              <a:rPr kumimoji="0" lang="en-US" altLang="en-US" sz="1600" b="0" i="0" u="none" strike="noStrike" cap="none" normalizeH="0" baseline="0" dirty="0">
                <a:ln>
                  <a:noFill/>
                </a:ln>
                <a:solidFill>
                  <a:schemeClr val="tx1"/>
                </a:solidFill>
                <a:effectLst/>
              </a:rPr>
              <a:t>Used to find a compromise between low energy consumption and good performance. </a:t>
            </a:r>
            <a:r>
              <a:rPr lang="en-US" sz="1600" dirty="0"/>
              <a:t>Constant Energy-Delay Product (EDP) appears as straight lines radiating from the origin.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a:buFont typeface="Arial" panose="020B0604020202020204" pitchFamily="34" charset="0"/>
              <a:buChar char="•"/>
            </a:pPr>
            <a:endParaRPr lang="en-US" dirty="0"/>
          </a:p>
          <a:p>
            <a:endParaRPr lang="en-US" dirty="0"/>
          </a:p>
        </p:txBody>
      </p:sp>
      <p:sp>
        <p:nvSpPr>
          <p:cNvPr id="4" name="Rectangle 1">
            <a:extLst>
              <a:ext uri="{FF2B5EF4-FFF2-40B4-BE49-F238E27FC236}">
                <a16:creationId xmlns:a16="http://schemas.microsoft.com/office/drawing/2014/main" id="{FCEF00E8-8993-C13C-E20B-C518978739D9}"/>
              </a:ext>
            </a:extLst>
          </p:cNvPr>
          <p:cNvSpPr>
            <a:spLocks noChangeArrowheads="1"/>
          </p:cNvSpPr>
          <p:nvPr/>
        </p:nvSpPr>
        <p:spPr bwMode="auto">
          <a:xfrm>
            <a:off x="752473" y="1421369"/>
            <a:ext cx="10991851" cy="7386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333333"/>
                </a:solidFill>
                <a:effectLst/>
                <a:latin typeface="Menlo"/>
              </a:rPr>
              <a:t>srun</a:t>
            </a:r>
            <a:r>
              <a:rPr kumimoji="0" lang="en-US" altLang="en-US" sz="1200" b="0" i="0" u="none" strike="noStrike" cap="none" normalizeH="0" baseline="0" dirty="0">
                <a:ln>
                  <a:noFill/>
                </a:ln>
                <a:solidFill>
                  <a:srgbClr val="333333"/>
                </a:solidFill>
                <a:effectLst/>
                <a:latin typeface="Menlo"/>
              </a:rPr>
              <a:t> -n 1 -c 208 --</a:t>
            </a:r>
            <a:r>
              <a:rPr kumimoji="0" lang="en-US" altLang="en-US" sz="1200" b="0" i="0" u="none" strike="noStrike" cap="none" normalizeH="0" baseline="0" dirty="0" err="1">
                <a:ln>
                  <a:noFill/>
                </a:ln>
                <a:solidFill>
                  <a:srgbClr val="333333"/>
                </a:solidFill>
                <a:effectLst/>
                <a:latin typeface="Menlo"/>
              </a:rPr>
              <a:t>cpu-freq</a:t>
            </a:r>
            <a:r>
              <a:rPr kumimoji="0" lang="en-US" altLang="en-US" sz="1200" b="0" i="0" u="none" strike="noStrike" cap="none" normalizeH="0" baseline="0" dirty="0">
                <a:ln>
                  <a:noFill/>
                </a:ln>
                <a:solidFill>
                  <a:srgbClr val="333333"/>
                </a:solidFill>
                <a:effectLst/>
                <a:latin typeface="Menlo"/>
              </a:rPr>
              <a:t>=3000000-3000000:performance </a:t>
            </a:r>
            <a:r>
              <a:rPr kumimoji="0" lang="en-US" altLang="en-US" sz="1200" b="0" i="0" u="none" strike="noStrike" cap="none" normalizeH="0" baseline="0" dirty="0" err="1">
                <a:ln>
                  <a:noFill/>
                </a:ln>
                <a:solidFill>
                  <a:srgbClr val="333333"/>
                </a:solidFill>
                <a:effectLst/>
                <a:latin typeface="Menlo"/>
              </a:rPr>
              <a:t>likwid-perfctr</a:t>
            </a:r>
            <a:r>
              <a:rPr kumimoji="0" lang="en-US" altLang="en-US" sz="1200" b="0" i="0" u="none" strike="noStrike" cap="none" normalizeH="0" baseline="0" dirty="0">
                <a:ln>
                  <a:noFill/>
                </a:ln>
                <a:solidFill>
                  <a:srgbClr val="333333"/>
                </a:solidFill>
                <a:effectLst/>
                <a:latin typeface="Menlo"/>
              </a:rPr>
              <a:t> -c S0:0@S1:0 -g ENERGY likwid-pin -c N:0-103 ./MDBench-CP-ICC-X86-DP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Menlo"/>
              </a:rPr>
              <a:t> </a:t>
            </a:r>
            <a:r>
              <a:rPr kumimoji="0" lang="en-US" altLang="en-US" sz="1200" b="0" i="0" u="none" strike="noStrike" cap="none" normalizeH="0" baseline="0" dirty="0" err="1">
                <a:ln>
                  <a:noFill/>
                </a:ln>
                <a:solidFill>
                  <a:srgbClr val="333333"/>
                </a:solidFill>
                <a:effectLst/>
                <a:latin typeface="Menlo"/>
              </a:rPr>
              <a:t>srun</a:t>
            </a:r>
            <a:r>
              <a:rPr kumimoji="0" lang="en-US" altLang="en-US" sz="1200" b="0" i="0" u="none" strike="noStrike" cap="none" normalizeH="0" baseline="0" dirty="0">
                <a:ln>
                  <a:noFill/>
                </a:ln>
                <a:solidFill>
                  <a:srgbClr val="333333"/>
                </a:solidFill>
                <a:effectLst/>
                <a:latin typeface="Menlo"/>
              </a:rPr>
              <a:t> -n 1 -c 208 --</a:t>
            </a:r>
            <a:r>
              <a:rPr kumimoji="0" lang="en-US" altLang="en-US" sz="1200" b="0" i="0" u="none" strike="noStrike" cap="none" normalizeH="0" baseline="0" dirty="0" err="1">
                <a:ln>
                  <a:noFill/>
                </a:ln>
                <a:solidFill>
                  <a:srgbClr val="333333"/>
                </a:solidFill>
                <a:effectLst/>
                <a:latin typeface="Menlo"/>
              </a:rPr>
              <a:t>cpu-freq</a:t>
            </a:r>
            <a:r>
              <a:rPr kumimoji="0" lang="en-US" altLang="en-US" sz="1200" b="0" i="0" u="none" strike="noStrike" cap="none" normalizeH="0" baseline="0" dirty="0">
                <a:ln>
                  <a:noFill/>
                </a:ln>
                <a:solidFill>
                  <a:srgbClr val="333333"/>
                </a:solidFill>
                <a:effectLst/>
                <a:latin typeface="Menlo"/>
              </a:rPr>
              <a:t>=3000000-3000000:performance </a:t>
            </a:r>
            <a:r>
              <a:rPr kumimoji="0" lang="en-US" altLang="en-US" sz="1200" b="0" i="0" u="none" strike="noStrike" cap="none" normalizeH="0" baseline="0" dirty="0" err="1">
                <a:ln>
                  <a:noFill/>
                </a:ln>
                <a:solidFill>
                  <a:srgbClr val="333333"/>
                </a:solidFill>
                <a:effectLst/>
                <a:latin typeface="Menlo"/>
              </a:rPr>
              <a:t>likwid-perfctr</a:t>
            </a:r>
            <a:r>
              <a:rPr kumimoji="0" lang="en-US" altLang="en-US" sz="1200" b="0" i="0" u="none" strike="noStrike" cap="none" normalizeH="0" baseline="0" dirty="0">
                <a:ln>
                  <a:noFill/>
                </a:ln>
                <a:solidFill>
                  <a:srgbClr val="333333"/>
                </a:solidFill>
                <a:effectLst/>
                <a:latin typeface="Menlo"/>
              </a:rPr>
              <a:t> -m -C N:1-52 -g FLOPS_DP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Menlo"/>
              </a:rPr>
              <a:t>./MDBench-VL-ICC-X86-AVX512-DP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6040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13E610-C6A8-D3D7-2509-46719AAE46C8}"/>
              </a:ext>
            </a:extLst>
          </p:cNvPr>
          <p:cNvSpPr>
            <a:spLocks noGrp="1"/>
          </p:cNvSpPr>
          <p:nvPr>
            <p:ph type="title"/>
          </p:nvPr>
        </p:nvSpPr>
        <p:spPr>
          <a:xfrm>
            <a:off x="630936" y="457200"/>
            <a:ext cx="4343400" cy="1929384"/>
          </a:xfrm>
        </p:spPr>
        <p:txBody>
          <a:bodyPr anchor="ctr">
            <a:normAutofit/>
          </a:bodyPr>
          <a:lstStyle/>
          <a:p>
            <a:r>
              <a:rPr lang="en-US" sz="4800" dirty="0"/>
              <a:t>Z-plot - Verletlist</a:t>
            </a:r>
          </a:p>
        </p:txBody>
      </p:sp>
      <p:sp>
        <p:nvSpPr>
          <p:cNvPr id="3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749768-F298-43A9-E684-73E252CF5D49}"/>
              </a:ext>
            </a:extLst>
          </p:cNvPr>
          <p:cNvSpPr>
            <a:spLocks noGrp="1"/>
          </p:cNvSpPr>
          <p:nvPr>
            <p:ph idx="1"/>
          </p:nvPr>
        </p:nvSpPr>
        <p:spPr>
          <a:xfrm>
            <a:off x="301752" y="2280095"/>
            <a:ext cx="5792724" cy="2930080"/>
          </a:xfrm>
        </p:spPr>
        <p:txBody>
          <a:bodyPr anchor="ctr">
            <a:noAutofit/>
          </a:bodyPr>
          <a:lstStyle/>
          <a:p>
            <a:pPr>
              <a:spcBef>
                <a:spcPts val="1200"/>
              </a:spcBef>
              <a:spcAft>
                <a:spcPts val="1200"/>
              </a:spcAft>
              <a:buFont typeface="Arial" panose="020B0604020202020204" pitchFamily="34" charset="0"/>
              <a:buChar char="•"/>
            </a:pPr>
            <a:endParaRPr lang="en-US" sz="1400" b="0" i="0" dirty="0">
              <a:effectLst/>
              <a:latin typeface="-apple-system"/>
            </a:endParaRPr>
          </a:p>
          <a:p>
            <a:pPr>
              <a:spcBef>
                <a:spcPts val="1200"/>
              </a:spcBef>
              <a:spcAft>
                <a:spcPts val="1200"/>
              </a:spcAft>
              <a:buFont typeface="Arial" panose="020B0604020202020204" pitchFamily="34" charset="0"/>
              <a:buChar char="•"/>
            </a:pPr>
            <a:endParaRPr lang="en-US" sz="1400" b="0" i="0" dirty="0">
              <a:effectLst/>
              <a:latin typeface="-apple-system"/>
            </a:endParaRPr>
          </a:p>
          <a:p>
            <a:pPr>
              <a:spcBef>
                <a:spcPts val="1200"/>
              </a:spcBef>
              <a:spcAft>
                <a:spcPts val="1200"/>
              </a:spcAft>
              <a:buFont typeface="Arial" panose="020B0604020202020204" pitchFamily="34" charset="0"/>
              <a:buChar char="•"/>
            </a:pPr>
            <a:r>
              <a:rPr lang="en-US" sz="1600" b="0" i="0" dirty="0">
                <a:effectLst/>
              </a:rPr>
              <a:t>The more cores we use at a given clock speed , the lower the energy to solution till socket change happens after core 52 where there is an increase in energy to solution</a:t>
            </a:r>
          </a:p>
          <a:p>
            <a:pPr>
              <a:spcBef>
                <a:spcPts val="1200"/>
              </a:spcBef>
              <a:spcAft>
                <a:spcPts val="1200"/>
              </a:spcAft>
              <a:buFont typeface="Arial" panose="020B0604020202020204" pitchFamily="34" charset="0"/>
              <a:buChar char="•"/>
            </a:pPr>
            <a:r>
              <a:rPr lang="en-US" sz="1600" dirty="0"/>
              <a:t>Increasing clock speed raises energy consumption for large core counts, but for smaller core counts, there appears to be an optimal clock speed (3.8 GHz) that minimizes energy.</a:t>
            </a:r>
            <a:endParaRPr lang="en-US" sz="1600" b="0" i="0" dirty="0">
              <a:effectLst/>
            </a:endParaRPr>
          </a:p>
          <a:p>
            <a:r>
              <a:rPr lang="en-US" sz="1600" b="0" i="0" dirty="0">
                <a:effectLst/>
              </a:rPr>
              <a:t>The energy-delay product (EDP) goes down as the frequency goes up at fixed core count. In our example it is lowest at 16 cores and </a:t>
            </a:r>
            <a:r>
              <a:rPr lang="en-US" sz="1600" b="0" i="0" dirty="0" err="1">
                <a:effectLst/>
              </a:rPr>
              <a:t>freq</a:t>
            </a:r>
            <a:r>
              <a:rPr lang="en-US" sz="1600" b="0" i="0" dirty="0">
                <a:effectLst/>
              </a:rPr>
              <a:t> 3.8 GHz (blue line).</a:t>
            </a:r>
          </a:p>
          <a:p>
            <a:r>
              <a:rPr lang="en-US" sz="1600" dirty="0"/>
              <a:t>Thermal throttling or power limits may restrict full-speed operation. The key takeaway is balancing performance and energy use to find the optimal trade-off for each application.</a:t>
            </a:r>
            <a:br>
              <a:rPr lang="en-US" sz="1400" dirty="0"/>
            </a:br>
            <a:endParaRPr lang="en-US" sz="1400" dirty="0"/>
          </a:p>
        </p:txBody>
      </p:sp>
      <p:pic>
        <p:nvPicPr>
          <p:cNvPr id="6" name="Picture 5">
            <a:extLst>
              <a:ext uri="{FF2B5EF4-FFF2-40B4-BE49-F238E27FC236}">
                <a16:creationId xmlns:a16="http://schemas.microsoft.com/office/drawing/2014/main" id="{C34B5A63-E1AA-D99B-9A64-F9FB6D0232CA}"/>
              </a:ext>
            </a:extLst>
          </p:cNvPr>
          <p:cNvPicPr>
            <a:picLocks noChangeAspect="1"/>
          </p:cNvPicPr>
          <p:nvPr/>
        </p:nvPicPr>
        <p:blipFill rotWithShape="1">
          <a:blip r:embed="rId2"/>
          <a:srcRect l="3042" t="2166" r="3765" b="11956"/>
          <a:stretch/>
        </p:blipFill>
        <p:spPr>
          <a:xfrm>
            <a:off x="6359650" y="196179"/>
            <a:ext cx="5470570" cy="3140145"/>
          </a:xfrm>
          <a:prstGeom prst="rect">
            <a:avLst/>
          </a:prstGeom>
        </p:spPr>
      </p:pic>
      <p:pic>
        <p:nvPicPr>
          <p:cNvPr id="9" name="Picture 8">
            <a:extLst>
              <a:ext uri="{FF2B5EF4-FFF2-40B4-BE49-F238E27FC236}">
                <a16:creationId xmlns:a16="http://schemas.microsoft.com/office/drawing/2014/main" id="{C859E99C-4170-A5BD-763A-29C3EF8E6753}"/>
              </a:ext>
            </a:extLst>
          </p:cNvPr>
          <p:cNvPicPr>
            <a:picLocks noChangeAspect="1"/>
          </p:cNvPicPr>
          <p:nvPr/>
        </p:nvPicPr>
        <p:blipFill rotWithShape="1">
          <a:blip r:embed="rId3"/>
          <a:srcRect r="488" b="9711"/>
          <a:stretch/>
        </p:blipFill>
        <p:spPr>
          <a:xfrm>
            <a:off x="6359651" y="3521676"/>
            <a:ext cx="5470571" cy="3140145"/>
          </a:xfrm>
          <a:prstGeom prst="rect">
            <a:avLst/>
          </a:prstGeom>
        </p:spPr>
      </p:pic>
    </p:spTree>
    <p:extLst>
      <p:ext uri="{BB962C8B-B14F-4D97-AF65-F5344CB8AC3E}">
        <p14:creationId xmlns:p14="http://schemas.microsoft.com/office/powerpoint/2010/main" val="400163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F64F-4496-EA6B-ACC6-D417C1091B4C}"/>
              </a:ext>
            </a:extLst>
          </p:cNvPr>
          <p:cNvSpPr>
            <a:spLocks noGrp="1"/>
          </p:cNvSpPr>
          <p:nvPr>
            <p:ph type="title"/>
          </p:nvPr>
        </p:nvSpPr>
        <p:spPr>
          <a:xfrm>
            <a:off x="264319" y="-34132"/>
            <a:ext cx="5741184" cy="1325563"/>
          </a:xfrm>
        </p:spPr>
        <p:txBody>
          <a:bodyPr>
            <a:normAutofit/>
          </a:bodyPr>
          <a:lstStyle/>
          <a:p>
            <a:r>
              <a:rPr lang="en-US" sz="2800" dirty="0"/>
              <a:t>Z-plot – SIMD mode, Neighbourlist and Precision </a:t>
            </a:r>
          </a:p>
        </p:txBody>
      </p:sp>
      <p:sp>
        <p:nvSpPr>
          <p:cNvPr id="3" name="Content Placeholder 2">
            <a:extLst>
              <a:ext uri="{FF2B5EF4-FFF2-40B4-BE49-F238E27FC236}">
                <a16:creationId xmlns:a16="http://schemas.microsoft.com/office/drawing/2014/main" id="{7C87DFF6-9A13-4701-103E-863C347EE729}"/>
              </a:ext>
            </a:extLst>
          </p:cNvPr>
          <p:cNvSpPr>
            <a:spLocks noGrp="1"/>
          </p:cNvSpPr>
          <p:nvPr>
            <p:ph idx="1"/>
          </p:nvPr>
        </p:nvSpPr>
        <p:spPr>
          <a:xfrm>
            <a:off x="838200" y="1825625"/>
            <a:ext cx="4062413" cy="4351338"/>
          </a:xfrm>
        </p:spPr>
        <p:txBody>
          <a:bodyPr>
            <a:normAutofit/>
          </a:bodyPr>
          <a:lstStyle/>
          <a:p>
            <a:endParaRPr lang="en-US" altLang="en-US" dirty="0">
              <a:latin typeface="Arial" panose="020B0604020202020204" pitchFamily="34" charset="0"/>
            </a:endParaRPr>
          </a:p>
          <a:p>
            <a:pPr marL="0" indent="0">
              <a:buNone/>
            </a:pPr>
            <a:endParaRPr lang="en-US" b="0" i="0" dirty="0">
              <a:solidFill>
                <a:srgbClr val="333333"/>
              </a:solidFill>
              <a:effectLst/>
              <a:latin typeface="-apple-system"/>
            </a:endParaRPr>
          </a:p>
          <a:p>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F775A7CC-6050-9C22-01E3-D22071DC4599}"/>
              </a:ext>
            </a:extLst>
          </p:cNvPr>
          <p:cNvPicPr>
            <a:picLocks noChangeAspect="1"/>
          </p:cNvPicPr>
          <p:nvPr/>
        </p:nvPicPr>
        <p:blipFill>
          <a:blip r:embed="rId2"/>
          <a:stretch>
            <a:fillRect/>
          </a:stretch>
        </p:blipFill>
        <p:spPr>
          <a:xfrm>
            <a:off x="6050765" y="76418"/>
            <a:ext cx="5428662" cy="3426041"/>
          </a:xfrm>
          <a:prstGeom prst="rect">
            <a:avLst/>
          </a:prstGeom>
        </p:spPr>
      </p:pic>
      <p:sp>
        <p:nvSpPr>
          <p:cNvPr id="4" name="TextBox 3">
            <a:extLst>
              <a:ext uri="{FF2B5EF4-FFF2-40B4-BE49-F238E27FC236}">
                <a16:creationId xmlns:a16="http://schemas.microsoft.com/office/drawing/2014/main" id="{BCBC823D-8B2F-76F7-5AC0-326202DBB2A9}"/>
              </a:ext>
            </a:extLst>
          </p:cNvPr>
          <p:cNvSpPr txBox="1"/>
          <p:nvPr/>
        </p:nvSpPr>
        <p:spPr>
          <a:xfrm>
            <a:off x="398865" y="1120676"/>
            <a:ext cx="5076824" cy="2308324"/>
          </a:xfrm>
          <a:prstGeom prst="rect">
            <a:avLst/>
          </a:prstGeom>
          <a:noFill/>
        </p:spPr>
        <p:txBody>
          <a:bodyPr wrap="square" rtlCol="0">
            <a:spAutoFit/>
          </a:bodyPr>
          <a:lstStyle/>
          <a:p>
            <a:pPr marL="285750" indent="-285750">
              <a:buFont typeface="Arial" panose="020B0604020202020204" pitchFamily="34" charset="0"/>
              <a:buChar char="•"/>
            </a:pPr>
            <a:r>
              <a:rPr lang="en-US" sz="1400" dirty="0"/>
              <a:t>Among the SIMD implementations, AVX-512 stands out, achieving the highest performance (~850 GFlops/s) while maintaining the lowest energy-to-solution ratio. </a:t>
            </a:r>
          </a:p>
          <a:p>
            <a:pPr marL="285750" indent="-285750">
              <a:buFont typeface="Arial" panose="020B0604020202020204" pitchFamily="34" charset="0"/>
              <a:buChar char="•"/>
            </a:pPr>
            <a:r>
              <a:rPr lang="en-US" sz="1400" dirty="0"/>
              <a:t>Scalar processing is the least efficient, highlighting the benefits of modern vectorized architectures.</a:t>
            </a:r>
          </a:p>
          <a:p>
            <a:pPr marL="285750" indent="-285750">
              <a:buFont typeface="Arial" panose="020B0604020202020204" pitchFamily="34" charset="0"/>
              <a:buChar char="•"/>
            </a:pPr>
            <a:r>
              <a:rPr lang="en-US" sz="1400" dirty="0"/>
              <a:t>The HN configuration provides lower energy-to-solution metrics but does not outperform the FN configuration in terms of energy efficiency.</a:t>
            </a:r>
          </a:p>
          <a:p>
            <a:endParaRPr lang="en-US" sz="1400" dirty="0"/>
          </a:p>
          <a:p>
            <a:endParaRPr lang="en-US" dirty="0"/>
          </a:p>
        </p:txBody>
      </p:sp>
      <p:pic>
        <p:nvPicPr>
          <p:cNvPr id="7" name="Picture 6">
            <a:extLst>
              <a:ext uri="{FF2B5EF4-FFF2-40B4-BE49-F238E27FC236}">
                <a16:creationId xmlns:a16="http://schemas.microsoft.com/office/drawing/2014/main" id="{352D56BB-8818-97C6-1315-DBC211D59286}"/>
              </a:ext>
            </a:extLst>
          </p:cNvPr>
          <p:cNvPicPr>
            <a:picLocks noChangeAspect="1"/>
          </p:cNvPicPr>
          <p:nvPr/>
        </p:nvPicPr>
        <p:blipFill>
          <a:blip r:embed="rId3"/>
          <a:stretch>
            <a:fillRect/>
          </a:stretch>
        </p:blipFill>
        <p:spPr>
          <a:xfrm>
            <a:off x="6050764" y="3555316"/>
            <a:ext cx="5428663" cy="3067790"/>
          </a:xfrm>
          <a:prstGeom prst="rect">
            <a:avLst/>
          </a:prstGeom>
        </p:spPr>
      </p:pic>
      <p:pic>
        <p:nvPicPr>
          <p:cNvPr id="9" name="Picture 8">
            <a:extLst>
              <a:ext uri="{FF2B5EF4-FFF2-40B4-BE49-F238E27FC236}">
                <a16:creationId xmlns:a16="http://schemas.microsoft.com/office/drawing/2014/main" id="{4EB804CD-431A-F765-4569-A3A825E9A7A8}"/>
              </a:ext>
            </a:extLst>
          </p:cNvPr>
          <p:cNvPicPr>
            <a:picLocks noChangeAspect="1"/>
          </p:cNvPicPr>
          <p:nvPr/>
        </p:nvPicPr>
        <p:blipFill rotWithShape="1">
          <a:blip r:embed="rId4"/>
          <a:srcRect l="50156" t="2660" r="3054" b="19886"/>
          <a:stretch/>
        </p:blipFill>
        <p:spPr>
          <a:xfrm>
            <a:off x="755407" y="3555316"/>
            <a:ext cx="4720281" cy="3045941"/>
          </a:xfrm>
          <a:prstGeom prst="rect">
            <a:avLst/>
          </a:prstGeom>
        </p:spPr>
      </p:pic>
    </p:spTree>
    <p:extLst>
      <p:ext uri="{BB962C8B-B14F-4D97-AF65-F5344CB8AC3E}">
        <p14:creationId xmlns:p14="http://schemas.microsoft.com/office/powerpoint/2010/main" val="3884746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1EBED2-AE70-6846-6D48-A7B047FB34F7}"/>
              </a:ext>
            </a:extLst>
          </p:cNvPr>
          <p:cNvSpPr>
            <a:spLocks noGrp="1"/>
          </p:cNvSpPr>
          <p:nvPr>
            <p:ph type="title"/>
          </p:nvPr>
        </p:nvSpPr>
        <p:spPr>
          <a:xfrm>
            <a:off x="1371597" y="348865"/>
            <a:ext cx="10044023" cy="877729"/>
          </a:xfrm>
        </p:spPr>
        <p:txBody>
          <a:bodyPr anchor="ctr">
            <a:normAutofit/>
          </a:bodyPr>
          <a:lstStyle/>
          <a:p>
            <a:pPr lvl="0"/>
            <a:r>
              <a:rPr lang="en-US" sz="4000" dirty="0">
                <a:solidFill>
                  <a:srgbClr val="FFFFFF"/>
                </a:solidFill>
              </a:rPr>
              <a:t>Compare Verletlist and </a:t>
            </a:r>
            <a:r>
              <a:rPr lang="en-US" sz="4000" dirty="0" err="1">
                <a:solidFill>
                  <a:srgbClr val="FFFFFF"/>
                </a:solidFill>
              </a:rPr>
              <a:t>Clusterpair</a:t>
            </a:r>
            <a:endParaRPr lang="en-US" sz="4000" dirty="0">
              <a:solidFill>
                <a:srgbClr val="FFFFFF"/>
              </a:solidFill>
            </a:endParaRPr>
          </a:p>
        </p:txBody>
      </p:sp>
      <p:graphicFrame>
        <p:nvGraphicFramePr>
          <p:cNvPr id="5" name="Content Placeholder 2">
            <a:extLst>
              <a:ext uri="{FF2B5EF4-FFF2-40B4-BE49-F238E27FC236}">
                <a16:creationId xmlns:a16="http://schemas.microsoft.com/office/drawing/2014/main" id="{1E87193A-AAD5-4516-2E33-068678330CFB}"/>
              </a:ext>
            </a:extLst>
          </p:cNvPr>
          <p:cNvGraphicFramePr>
            <a:graphicFrameLocks noGrp="1"/>
          </p:cNvGraphicFramePr>
          <p:nvPr>
            <p:ph idx="1"/>
            <p:extLst>
              <p:ext uri="{D42A27DB-BD31-4B8C-83A1-F6EECF244321}">
                <p14:modId xmlns:p14="http://schemas.microsoft.com/office/powerpoint/2010/main" val="416546531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09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A4B1-D0F8-0D22-4D25-8476D23D2F7B}"/>
              </a:ext>
            </a:extLst>
          </p:cNvPr>
          <p:cNvSpPr>
            <a:spLocks noGrp="1"/>
          </p:cNvSpPr>
          <p:nvPr>
            <p:ph type="title"/>
          </p:nvPr>
        </p:nvSpPr>
        <p:spPr/>
        <p:txBody>
          <a:bodyPr/>
          <a:lstStyle/>
          <a:p>
            <a:r>
              <a:rPr lang="en-US" sz="3600" b="1" i="0" dirty="0">
                <a:solidFill>
                  <a:schemeClr val="tx1"/>
                </a:solidFill>
                <a:effectLst/>
              </a:rPr>
              <a:t>Test system</a:t>
            </a:r>
            <a:br>
              <a:rPr lang="en-US" b="1" i="0" dirty="0">
                <a:solidFill>
                  <a:srgbClr val="333333"/>
                </a:solidFill>
                <a:effectLst/>
              </a:rPr>
            </a:br>
            <a:endParaRPr lang="en-US" dirty="0"/>
          </a:p>
        </p:txBody>
      </p:sp>
      <p:graphicFrame>
        <p:nvGraphicFramePr>
          <p:cNvPr id="8" name="Content Placeholder 2">
            <a:extLst>
              <a:ext uri="{FF2B5EF4-FFF2-40B4-BE49-F238E27FC236}">
                <a16:creationId xmlns:a16="http://schemas.microsoft.com/office/drawing/2014/main" id="{88FE1745-A8E2-1E72-3389-EC432B3A3D28}"/>
              </a:ext>
            </a:extLst>
          </p:cNvPr>
          <p:cNvGraphicFramePr>
            <a:graphicFrameLocks noGrp="1"/>
          </p:cNvGraphicFramePr>
          <p:nvPr>
            <p:ph sz="half" idx="1"/>
            <p:extLst>
              <p:ext uri="{D42A27DB-BD31-4B8C-83A1-F6EECF244321}">
                <p14:modId xmlns:p14="http://schemas.microsoft.com/office/powerpoint/2010/main" val="2225040961"/>
              </p:ext>
            </p:extLst>
          </p:nvPr>
        </p:nvGraphicFramePr>
        <p:xfrm>
          <a:off x="838200" y="1359877"/>
          <a:ext cx="4992078" cy="4817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F6D6C9C5-0CD9-A4E1-0E54-95905EE8EFA5}"/>
              </a:ext>
            </a:extLst>
          </p:cNvPr>
          <p:cNvSpPr>
            <a:spLocks noGrp="1"/>
          </p:cNvSpPr>
          <p:nvPr>
            <p:ph sz="half" idx="2"/>
          </p:nvPr>
        </p:nvSpPr>
        <p:spPr>
          <a:xfrm>
            <a:off x="6069281" y="365125"/>
            <a:ext cx="5957962" cy="6251330"/>
          </a:xfrm>
        </p:spPr>
        <p:txBody>
          <a:bodyPr>
            <a:normAutofit fontScale="32500" lnSpcReduction="20000"/>
          </a:bodyPr>
          <a:lstStyle/>
          <a:p>
            <a:pPr marL="0" indent="0">
              <a:buNone/>
            </a:pPr>
            <a:r>
              <a:rPr lang="en-US" sz="5600" dirty="0"/>
              <a:t>Testcase description</a:t>
            </a:r>
          </a:p>
          <a:p>
            <a:pPr marL="0" indent="0">
              <a:buNone/>
            </a:pPr>
            <a:r>
              <a:rPr lang="en-US" sz="5600" dirty="0"/>
              <a:t>	Force field: </a:t>
            </a:r>
            <a:r>
              <a:rPr lang="en-US" sz="5600" dirty="0" err="1"/>
              <a:t>lj</a:t>
            </a:r>
            <a:endParaRPr lang="en-US" sz="5600" dirty="0"/>
          </a:p>
          <a:p>
            <a:pPr marL="0" indent="0">
              <a:buNone/>
            </a:pPr>
            <a:r>
              <a:rPr lang="en-US" sz="5600" dirty="0"/>
              <a:t>                    Unit cells (</a:t>
            </a:r>
            <a:r>
              <a:rPr lang="en-US" sz="5600" dirty="0" err="1"/>
              <a:t>nx</a:t>
            </a:r>
            <a:r>
              <a:rPr lang="en-US" sz="5600" dirty="0"/>
              <a:t>, </a:t>
            </a:r>
            <a:r>
              <a:rPr lang="en-US" sz="5600" dirty="0" err="1"/>
              <a:t>ny</a:t>
            </a:r>
            <a:r>
              <a:rPr lang="en-US" sz="5600" dirty="0"/>
              <a:t>, </a:t>
            </a:r>
            <a:r>
              <a:rPr lang="en-US" sz="5600" dirty="0" err="1"/>
              <a:t>nz</a:t>
            </a:r>
            <a:r>
              <a:rPr lang="en-US" sz="5600" dirty="0"/>
              <a:t>): 32, 32, 32</a:t>
            </a:r>
          </a:p>
          <a:p>
            <a:pPr marL="0" indent="0">
              <a:buNone/>
            </a:pPr>
            <a:r>
              <a:rPr lang="en-US" sz="5600" dirty="0"/>
              <a:t>	Domain box sizes (x=y=z): 5.374708e+01</a:t>
            </a:r>
          </a:p>
          <a:p>
            <a:pPr marL="0" indent="0">
              <a:buNone/>
            </a:pPr>
            <a:r>
              <a:rPr lang="en-US" sz="5600" dirty="0"/>
              <a:t>	Data layout: AoS</a:t>
            </a:r>
          </a:p>
          <a:p>
            <a:pPr marL="0" indent="0">
              <a:buNone/>
            </a:pPr>
            <a:r>
              <a:rPr lang="en-US" sz="5600" dirty="0"/>
              <a:t>	Floating-point </a:t>
            </a:r>
            <a:r>
              <a:rPr lang="en-US" sz="5600" dirty="0" err="1"/>
              <a:t>precision:DP</a:t>
            </a:r>
            <a:r>
              <a:rPr lang="en-US" sz="5600" dirty="0"/>
              <a:t>/SP</a:t>
            </a:r>
          </a:p>
          <a:p>
            <a:pPr marL="0" indent="0">
              <a:buNone/>
            </a:pPr>
            <a:r>
              <a:rPr lang="en-US" sz="5600" dirty="0"/>
              <a:t>	Lattice size: 1.679596e+00</a:t>
            </a:r>
          </a:p>
          <a:p>
            <a:pPr marL="0" indent="0">
              <a:buNone/>
            </a:pPr>
            <a:r>
              <a:rPr lang="en-US" sz="5600" dirty="0"/>
              <a:t>	Epsilon: 1.000000e+00  </a:t>
            </a:r>
          </a:p>
          <a:p>
            <a:pPr marL="0" indent="0">
              <a:buNone/>
            </a:pPr>
            <a:r>
              <a:rPr lang="en-US" sz="5600" dirty="0"/>
              <a:t>                    Sigma: 1.000000e+00</a:t>
            </a:r>
          </a:p>
          <a:p>
            <a:pPr marL="0" indent="0">
              <a:buNone/>
            </a:pPr>
            <a:r>
              <a:rPr lang="en-US" sz="5600" dirty="0"/>
              <a:t>	Temperature: 1.440000e+00  </a:t>
            </a:r>
          </a:p>
          <a:p>
            <a:pPr marL="0" indent="0">
              <a:buNone/>
            </a:pPr>
            <a:r>
              <a:rPr lang="en-US" sz="5600" dirty="0"/>
              <a:t>                    RHO: 8.442000e-01</a:t>
            </a:r>
          </a:p>
          <a:p>
            <a:pPr marL="0" indent="0">
              <a:buNone/>
            </a:pPr>
            <a:r>
              <a:rPr lang="en-US" sz="5600" dirty="0"/>
              <a:t>	Mass: 1.000000e+00</a:t>
            </a:r>
          </a:p>
          <a:p>
            <a:pPr marL="0" indent="0">
              <a:buNone/>
            </a:pPr>
            <a:r>
              <a:rPr lang="en-US" sz="5600" dirty="0"/>
              <a:t>	Number of timesteps: 200  </a:t>
            </a:r>
          </a:p>
          <a:p>
            <a:pPr marL="0" indent="0">
              <a:buNone/>
            </a:pPr>
            <a:r>
              <a:rPr lang="en-US" sz="5600" dirty="0"/>
              <a:t>                    </a:t>
            </a:r>
            <a:r>
              <a:rPr lang="en-US" sz="5600" dirty="0" err="1"/>
              <a:t>Reneighbor</a:t>
            </a:r>
            <a:r>
              <a:rPr lang="en-US" sz="5600" dirty="0"/>
              <a:t> every (timesteps): 20</a:t>
            </a:r>
          </a:p>
          <a:p>
            <a:pPr marL="0" indent="0">
              <a:buNone/>
            </a:pPr>
            <a:r>
              <a:rPr lang="en-US" sz="5600" dirty="0"/>
              <a:t>	Sort atoms: yes</a:t>
            </a:r>
          </a:p>
          <a:p>
            <a:pPr marL="0" indent="0">
              <a:buNone/>
            </a:pPr>
            <a:r>
              <a:rPr lang="en-US" sz="5600" dirty="0"/>
              <a:t>	Delta time (dt): 5.000000e-03 </a:t>
            </a:r>
          </a:p>
          <a:p>
            <a:pPr marL="0" indent="0">
              <a:buNone/>
            </a:pPr>
            <a:r>
              <a:rPr lang="en-US" sz="5600" dirty="0"/>
              <a:t>                    Cutoff radius: 2.500000e+00  </a:t>
            </a:r>
          </a:p>
          <a:p>
            <a:pPr marL="0" indent="0">
              <a:buNone/>
            </a:pPr>
            <a:r>
              <a:rPr lang="en-US" sz="5600" dirty="0"/>
              <a:t>                    Skin: 3.000000e-01</a:t>
            </a:r>
          </a:p>
          <a:p>
            <a:pPr marL="0" indent="0">
              <a:buNone/>
            </a:pPr>
            <a:r>
              <a:rPr lang="en-US" sz="5600" dirty="0"/>
              <a:t>	Half neighbor lists: 0 or 1 (for half)</a:t>
            </a:r>
          </a:p>
          <a:p>
            <a:pPr marL="0" indent="0">
              <a:buNone/>
            </a:pPr>
            <a:endParaRPr lang="en-US" sz="5600" dirty="0"/>
          </a:p>
          <a:p>
            <a:endParaRPr lang="en-US" dirty="0"/>
          </a:p>
        </p:txBody>
      </p:sp>
    </p:spTree>
    <p:extLst>
      <p:ext uri="{BB962C8B-B14F-4D97-AF65-F5344CB8AC3E}">
        <p14:creationId xmlns:p14="http://schemas.microsoft.com/office/powerpoint/2010/main" val="221294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A4E48-4117-B587-C526-9ABB5E427CEA}"/>
              </a:ext>
            </a:extLst>
          </p:cNvPr>
          <p:cNvSpPr>
            <a:spLocks noGrp="1"/>
          </p:cNvSpPr>
          <p:nvPr>
            <p:ph type="title"/>
          </p:nvPr>
        </p:nvSpPr>
        <p:spPr>
          <a:xfrm>
            <a:off x="838200" y="365126"/>
            <a:ext cx="10515600" cy="1094740"/>
          </a:xfrm>
        </p:spPr>
        <p:txBody>
          <a:bodyPr vert="horz" lIns="91440" tIns="45720" rIns="91440" bIns="45720" rtlCol="0" anchor="ctr">
            <a:normAutofit/>
          </a:bodyPr>
          <a:lstStyle/>
          <a:p>
            <a:r>
              <a:rPr lang="en-US" sz="3600" b="1" kern="1200" dirty="0">
                <a:solidFill>
                  <a:schemeClr val="bg1"/>
                </a:solidFill>
                <a:latin typeface="+mn-lt"/>
                <a:ea typeface="+mj-ea"/>
                <a:cs typeface="+mj-cs"/>
              </a:rPr>
              <a:t>Build software</a:t>
            </a:r>
          </a:p>
        </p:txBody>
      </p:sp>
      <p:sp useBgFill="1">
        <p:nvSpPr>
          <p:cNvPr id="26" name="Rectangle 25">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
            <a:extLst>
              <a:ext uri="{FF2B5EF4-FFF2-40B4-BE49-F238E27FC236}">
                <a16:creationId xmlns:a16="http://schemas.microsoft.com/office/drawing/2014/main" id="{F41F5ADD-9B68-5D74-A898-90941F4DCE99}"/>
              </a:ext>
            </a:extLst>
          </p:cNvPr>
          <p:cNvSpPr>
            <a:spLocks noGrp="1" noChangeArrowheads="1"/>
          </p:cNvSpPr>
          <p:nvPr>
            <p:ph idx="1"/>
          </p:nvPr>
        </p:nvSpPr>
        <p:spPr bwMode="auto">
          <a:xfrm>
            <a:off x="838200" y="2100579"/>
            <a:ext cx="5097779" cy="4609140"/>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spcBef>
                <a:spcPct val="0"/>
              </a:spcBef>
              <a:spcAft>
                <a:spcPts val="600"/>
              </a:spcAft>
              <a:buClrTx/>
              <a:buSzTx/>
              <a:buNone/>
              <a:tabLst/>
            </a:pPr>
            <a:r>
              <a:rPr kumimoji="0" lang="en-US" altLang="en-US" sz="1300" b="0" i="0" u="none" strike="noStrike" cap="none" normalizeH="0" baseline="0" dirty="0">
                <a:ln>
                  <a:noFill/>
                </a:ln>
                <a:effectLst/>
                <a:latin typeface="+mn-lt"/>
              </a:rPr>
              <a:t>Begin by editing config.mk, which contains various configurations that determine how the code will be compiled and optimized. For our case the conditions are:</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TOOLCHAIN:</a:t>
            </a:r>
            <a:r>
              <a:rPr kumimoji="0" lang="en-US" altLang="en-US" sz="1300" b="0" i="0" u="none" strike="noStrike" cap="none" normalizeH="0" baseline="0" dirty="0">
                <a:ln>
                  <a:noFill/>
                </a:ln>
                <a:effectLst/>
                <a:latin typeface="+mn-lt"/>
              </a:rPr>
              <a:t> ICC</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ISA:</a:t>
            </a:r>
            <a:r>
              <a:rPr kumimoji="0" lang="en-US" altLang="en-US" sz="1300" b="0" i="0" u="none" strike="noStrike" cap="none" normalizeH="0" baseline="0" dirty="0">
                <a:ln>
                  <a:noFill/>
                </a:ln>
                <a:effectLst/>
                <a:latin typeface="+mn-lt"/>
              </a:rPr>
              <a:t> x86</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SIMD:</a:t>
            </a:r>
            <a:r>
              <a:rPr kumimoji="0" lang="en-US" altLang="en-US" sz="1300" b="0" i="0" u="none" strike="noStrike" cap="none" normalizeH="0" baseline="0" dirty="0">
                <a:ln>
                  <a:noFill/>
                </a:ln>
                <a:effectLst/>
                <a:latin typeface="+mn-lt"/>
              </a:rPr>
              <a:t> : NONE, SSE, AVX, AVX512</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OPT_SCHEME:</a:t>
            </a:r>
            <a:r>
              <a:rPr kumimoji="0" lang="en-US" altLang="en-US" sz="1300" b="0" i="0" u="none" strike="noStrike" cap="none" normalizeH="0" baseline="0" dirty="0">
                <a:ln>
                  <a:noFill/>
                </a:ln>
                <a:effectLst/>
                <a:latin typeface="+mn-lt"/>
              </a:rPr>
              <a:t> Verlet List (VL) and Cluster Pair (CP)</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ENABLE_LIKWID:</a:t>
            </a:r>
            <a:r>
              <a:rPr kumimoji="0" lang="en-US" altLang="en-US" sz="1300" b="0" i="0" u="none" strike="noStrike" cap="none" normalizeH="0" baseline="0" dirty="0">
                <a:ln>
                  <a:noFill/>
                </a:ln>
                <a:effectLst/>
                <a:latin typeface="+mn-lt"/>
              </a:rPr>
              <a:t> True</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ENABLE_OPENMP:</a:t>
            </a:r>
            <a:r>
              <a:rPr kumimoji="0" lang="en-US" altLang="en-US" sz="1300" b="0" i="0" u="none" strike="noStrike" cap="none" normalizeH="0" baseline="0" dirty="0">
                <a:ln>
                  <a:noFill/>
                </a:ln>
                <a:effectLst/>
                <a:latin typeface="+mn-lt"/>
              </a:rPr>
              <a:t> True</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DATA_TYPE:</a:t>
            </a:r>
            <a:r>
              <a:rPr kumimoji="0" lang="en-US" altLang="en-US" sz="1300" b="0" i="0" u="none" strike="noStrike" cap="none" normalizeH="0" baseline="0" dirty="0">
                <a:ln>
                  <a:noFill/>
                </a:ln>
                <a:effectLst/>
                <a:latin typeface="+mn-lt"/>
              </a:rPr>
              <a:t> SP and DP</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DATA_LAYOUT:</a:t>
            </a:r>
            <a:r>
              <a:rPr kumimoji="0" lang="en-US" altLang="en-US" sz="1300" b="0" i="0" u="none" strike="noStrike" cap="none" normalizeH="0" baseline="0" dirty="0">
                <a:ln>
                  <a:noFill/>
                </a:ln>
                <a:effectLst/>
                <a:latin typeface="+mn-lt"/>
              </a:rPr>
              <a:t> AOS</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SORT_ATOMS:</a:t>
            </a:r>
            <a:r>
              <a:rPr kumimoji="0" lang="en-US" altLang="en-US" sz="1300" b="0" i="0" u="none" strike="noStrike" cap="none" normalizeH="0" baseline="0" dirty="0">
                <a:ln>
                  <a:noFill/>
                </a:ln>
                <a:effectLst/>
                <a:latin typeface="+mn-lt"/>
              </a:rPr>
              <a:t> True</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ONE_ATOM_TYPE:</a:t>
            </a:r>
            <a:r>
              <a:rPr kumimoji="0" lang="en-US" altLang="en-US" sz="1300" b="0" i="0" u="none" strike="noStrike" cap="none" normalizeH="0" baseline="0" dirty="0">
                <a:ln>
                  <a:noFill/>
                </a:ln>
                <a:effectLst/>
                <a:latin typeface="+mn-lt"/>
              </a:rPr>
              <a:t> False</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ENABLE_OMP_SIMD:</a:t>
            </a:r>
            <a:r>
              <a:rPr kumimoji="0" lang="en-US" altLang="en-US" sz="1300" b="0" i="0" u="none" strike="noStrike" cap="none" normalizeH="0" baseline="0" dirty="0">
                <a:ln>
                  <a:noFill/>
                </a:ln>
                <a:effectLst/>
                <a:latin typeface="+mn-lt"/>
              </a:rPr>
              <a:t> True</a:t>
            </a:r>
          </a:p>
          <a:p>
            <a:pPr marL="0" marR="0" lvl="0" eaLnBrk="1" fontAlgn="base" hangingPunct="1">
              <a:spcBef>
                <a:spcPct val="0"/>
              </a:spcBef>
              <a:spcAft>
                <a:spcPts val="600"/>
              </a:spcAft>
              <a:buClrTx/>
              <a:buSzTx/>
              <a:tabLst/>
            </a:pPr>
            <a:r>
              <a:rPr kumimoji="0" lang="en-US" altLang="en-US" sz="1300" b="1" i="0" u="none" strike="noStrike" cap="none" normalizeH="0" baseline="0" dirty="0">
                <a:ln>
                  <a:noFill/>
                </a:ln>
                <a:effectLst/>
                <a:latin typeface="+mn-lt"/>
              </a:rPr>
              <a:t>COMPUTE_STATS:</a:t>
            </a:r>
            <a:r>
              <a:rPr kumimoji="0" lang="en-US" altLang="en-US" sz="1300" b="0" i="0" u="none" strike="noStrike" cap="none" normalizeH="0" baseline="0" dirty="0">
                <a:ln>
                  <a:noFill/>
                </a:ln>
                <a:effectLst/>
                <a:latin typeface="+mn-lt"/>
              </a:rPr>
              <a:t> True</a:t>
            </a:r>
          </a:p>
          <a:p>
            <a:pPr marL="0" marR="0" lvl="0" eaLnBrk="1" fontAlgn="base" hangingPunct="1">
              <a:spcBef>
                <a:spcPct val="0"/>
              </a:spcBef>
              <a:spcAft>
                <a:spcPts val="600"/>
              </a:spcAft>
              <a:buClrTx/>
              <a:buSzTx/>
              <a:tabLst/>
            </a:pPr>
            <a:endParaRPr kumimoji="0" lang="en-US" altLang="en-US" sz="1300" b="0" i="0" u="none" strike="noStrike" cap="none" normalizeH="0" baseline="0" dirty="0">
              <a:ln>
                <a:noFill/>
              </a:ln>
              <a:effectLst/>
              <a:latin typeface="+mn-lt"/>
            </a:endParaRPr>
          </a:p>
        </p:txBody>
      </p:sp>
      <p:sp>
        <p:nvSpPr>
          <p:cNvPr id="4" name="TextBox 3">
            <a:extLst>
              <a:ext uri="{FF2B5EF4-FFF2-40B4-BE49-F238E27FC236}">
                <a16:creationId xmlns:a16="http://schemas.microsoft.com/office/drawing/2014/main" id="{8396E1FE-19DE-4B96-9C41-C2AC57914500}"/>
              </a:ext>
            </a:extLst>
          </p:cNvPr>
          <p:cNvSpPr txBox="1"/>
          <p:nvPr/>
        </p:nvSpPr>
        <p:spPr>
          <a:xfrm>
            <a:off x="6191418" y="2055814"/>
            <a:ext cx="6897756" cy="4076383"/>
          </a:xfrm>
          <a:prstGeom prst="rect">
            <a:avLst/>
          </a:prstGeom>
        </p:spPr>
        <p:txBody>
          <a:bodyPr vert="horz" lIns="91440" tIns="45720" rIns="91440" bIns="45720" rtlCol="0" anchor="ctr">
            <a:normAutofit/>
          </a:bodyPr>
          <a:lstStyle/>
          <a:p>
            <a:pPr>
              <a:lnSpc>
                <a:spcPct val="90000"/>
              </a:lnSpc>
              <a:spcAft>
                <a:spcPts val="600"/>
              </a:spcAft>
            </a:pPr>
            <a:r>
              <a:rPr lang="en-US" sz="1400" cap="none" dirty="0"/>
              <a:t>Allocating node on testcluster</a:t>
            </a:r>
          </a:p>
          <a:p>
            <a:pPr>
              <a:lnSpc>
                <a:spcPct val="90000"/>
              </a:lnSpc>
              <a:spcAft>
                <a:spcPts val="600"/>
              </a:spcAft>
            </a:pPr>
            <a:r>
              <a:rPr lang="en-US" sz="1400" cap="none" dirty="0"/>
              <a:t>salloc -t 03:00:00 --exclusive -w saprap2 -c 64 -p work -C hwperf</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dirty="0"/>
              <a:t>Running application</a:t>
            </a:r>
          </a:p>
          <a:p>
            <a:pPr>
              <a:lnSpc>
                <a:spcPct val="90000"/>
              </a:lnSpc>
              <a:spcAft>
                <a:spcPts val="600"/>
              </a:spcAft>
            </a:pPr>
            <a:r>
              <a:rPr lang="en-US" sz="1400" dirty="0" err="1"/>
              <a:t>likwid-perfctr</a:t>
            </a:r>
            <a:r>
              <a:rPr lang="en-US" sz="1400" dirty="0"/>
              <a:t>  -C 0 -g FLOPS_DP  -m ./MDBench-VL-ICC-X86-AVX512-DP</a:t>
            </a:r>
          </a:p>
        </p:txBody>
      </p:sp>
      <p:sp>
        <p:nvSpPr>
          <p:cNvPr id="12" name="TextBox 11">
            <a:extLst>
              <a:ext uri="{FF2B5EF4-FFF2-40B4-BE49-F238E27FC236}">
                <a16:creationId xmlns:a16="http://schemas.microsoft.com/office/drawing/2014/main" id="{E85EDCFF-937D-47A3-3676-BC49F0A43DCC}"/>
              </a:ext>
            </a:extLst>
          </p:cNvPr>
          <p:cNvSpPr txBox="1"/>
          <p:nvPr/>
        </p:nvSpPr>
        <p:spPr>
          <a:xfrm>
            <a:off x="7104187" y="2636517"/>
            <a:ext cx="4678652" cy="140676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1044644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C65063-02BC-E42D-AC27-0AD757295CBD}"/>
              </a:ext>
            </a:extLst>
          </p:cNvPr>
          <p:cNvSpPr>
            <a:spLocks noGrp="1"/>
          </p:cNvSpPr>
          <p:nvPr>
            <p:ph type="title"/>
          </p:nvPr>
        </p:nvSpPr>
        <p:spPr>
          <a:xfrm>
            <a:off x="2555631" y="1441938"/>
            <a:ext cx="7080738" cy="3974124"/>
          </a:xfrm>
        </p:spPr>
        <p:txBody>
          <a:bodyPr>
            <a:normAutofit/>
          </a:bodyPr>
          <a:lstStyle/>
          <a:p>
            <a:pPr algn="ctr"/>
            <a:r>
              <a:rPr lang="en-US" sz="5400">
                <a:solidFill>
                  <a:schemeClr val="bg1">
                    <a:lumMod val="95000"/>
                    <a:lumOff val="5000"/>
                  </a:schemeClr>
                </a:solidFill>
              </a:rPr>
              <a:t>Single Core</a:t>
            </a:r>
          </a:p>
        </p:txBody>
      </p:sp>
    </p:spTree>
    <p:extLst>
      <p:ext uri="{BB962C8B-B14F-4D97-AF65-F5344CB8AC3E}">
        <p14:creationId xmlns:p14="http://schemas.microsoft.com/office/powerpoint/2010/main" val="21186461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B2B8-C4EC-B6DB-C2B1-1825F8C3A560}"/>
              </a:ext>
            </a:extLst>
          </p:cNvPr>
          <p:cNvSpPr>
            <a:spLocks noGrp="1"/>
          </p:cNvSpPr>
          <p:nvPr>
            <p:ph type="title"/>
          </p:nvPr>
        </p:nvSpPr>
        <p:spPr>
          <a:xfrm>
            <a:off x="556847" y="0"/>
            <a:ext cx="10515600" cy="1325563"/>
          </a:xfrm>
        </p:spPr>
        <p:txBody>
          <a:bodyPr>
            <a:normAutofit/>
          </a:bodyPr>
          <a:lstStyle/>
          <a:p>
            <a:r>
              <a:rPr lang="en-US" sz="3600" b="1" dirty="0">
                <a:latin typeface="+mn-lt"/>
              </a:rPr>
              <a:t>Frequency Study</a:t>
            </a:r>
          </a:p>
        </p:txBody>
      </p:sp>
      <p:graphicFrame>
        <p:nvGraphicFramePr>
          <p:cNvPr id="10" name="Content Placeholder 2">
            <a:extLst>
              <a:ext uri="{FF2B5EF4-FFF2-40B4-BE49-F238E27FC236}">
                <a16:creationId xmlns:a16="http://schemas.microsoft.com/office/drawing/2014/main" id="{3A2765D4-8B89-C80E-23FE-4159592DC974}"/>
              </a:ext>
            </a:extLst>
          </p:cNvPr>
          <p:cNvGraphicFramePr>
            <a:graphicFrameLocks noGrp="1"/>
          </p:cNvGraphicFramePr>
          <p:nvPr>
            <p:ph idx="1"/>
            <p:extLst>
              <p:ext uri="{D42A27DB-BD31-4B8C-83A1-F6EECF244321}">
                <p14:modId xmlns:p14="http://schemas.microsoft.com/office/powerpoint/2010/main" val="4062554739"/>
              </p:ext>
            </p:extLst>
          </p:nvPr>
        </p:nvGraphicFramePr>
        <p:xfrm>
          <a:off x="-193813" y="4159564"/>
          <a:ext cx="12998343" cy="2186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019641B-9858-CF72-47D8-BE7A6D36C9E4}"/>
              </a:ext>
            </a:extLst>
          </p:cNvPr>
          <p:cNvPicPr>
            <a:picLocks noChangeAspect="1"/>
          </p:cNvPicPr>
          <p:nvPr/>
        </p:nvPicPr>
        <p:blipFill>
          <a:blip r:embed="rId7"/>
          <a:stretch>
            <a:fillRect/>
          </a:stretch>
        </p:blipFill>
        <p:spPr>
          <a:xfrm>
            <a:off x="611555" y="968690"/>
            <a:ext cx="6776034" cy="3098827"/>
          </a:xfrm>
          <a:prstGeom prst="rect">
            <a:avLst/>
          </a:prstGeom>
        </p:spPr>
      </p:pic>
      <p:sp>
        <p:nvSpPr>
          <p:cNvPr id="4" name="TextBox 3">
            <a:extLst>
              <a:ext uri="{FF2B5EF4-FFF2-40B4-BE49-F238E27FC236}">
                <a16:creationId xmlns:a16="http://schemas.microsoft.com/office/drawing/2014/main" id="{8D081B26-168F-BF90-1444-0DC29FA89397}"/>
              </a:ext>
            </a:extLst>
          </p:cNvPr>
          <p:cNvSpPr txBox="1"/>
          <p:nvPr/>
        </p:nvSpPr>
        <p:spPr>
          <a:xfrm>
            <a:off x="5362516" y="281031"/>
            <a:ext cx="8013658"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effectLst/>
              </a:rPr>
              <a:t>srun</a:t>
            </a:r>
            <a:r>
              <a:rPr kumimoji="0" lang="en-US" altLang="en-US" sz="1200" b="0" i="0" u="none" strike="noStrike" cap="none" normalizeH="0" baseline="0" dirty="0">
                <a:ln>
                  <a:noFill/>
                </a:ln>
                <a:effectLst/>
              </a:rPr>
              <a:t> --</a:t>
            </a:r>
            <a:r>
              <a:rPr kumimoji="0" lang="en-US" altLang="en-US" sz="1200" b="0" i="0" u="none" strike="noStrike" cap="none" normalizeH="0" baseline="0" dirty="0" err="1">
                <a:ln>
                  <a:noFill/>
                </a:ln>
                <a:effectLst/>
              </a:rPr>
              <a:t>cpu-freq</a:t>
            </a:r>
            <a:r>
              <a:rPr kumimoji="0" lang="en-US" altLang="en-US" sz="1200" b="0" i="0" u="none" strike="noStrike" cap="none" normalizeH="0" baseline="0" dirty="0">
                <a:ln>
                  <a:noFill/>
                </a:ln>
                <a:effectLst/>
              </a:rPr>
              <a:t>=</a:t>
            </a:r>
            <a:r>
              <a:rPr lang="en-US" altLang="en-US" sz="1200" dirty="0"/>
              <a:t>&lt;</a:t>
            </a:r>
            <a:r>
              <a:rPr lang="en-US" altLang="en-US" sz="1200" dirty="0" err="1"/>
              <a:t>freq</a:t>
            </a:r>
            <a:r>
              <a:rPr lang="en-US" altLang="en-US" sz="1200" dirty="0"/>
              <a:t> in </a:t>
            </a:r>
            <a:r>
              <a:rPr lang="en-US" altLang="en-US" sz="1200" dirty="0" err="1"/>
              <a:t>KHz</a:t>
            </a:r>
            <a:r>
              <a:rPr lang="en-US" altLang="en-US" sz="1200" dirty="0"/>
              <a:t>&gt;-&lt; </a:t>
            </a:r>
            <a:r>
              <a:rPr lang="en-US" altLang="en-US" sz="1200" dirty="0" err="1"/>
              <a:t>freq</a:t>
            </a:r>
            <a:r>
              <a:rPr lang="en-US" altLang="en-US" sz="1200" dirty="0"/>
              <a:t> in </a:t>
            </a:r>
            <a:r>
              <a:rPr lang="en-US" altLang="en-US" sz="1200" dirty="0" err="1"/>
              <a:t>KHz</a:t>
            </a:r>
            <a:r>
              <a:rPr lang="en-US" altLang="en-US" sz="1200" dirty="0"/>
              <a:t> &gt;</a:t>
            </a:r>
            <a:r>
              <a:rPr kumimoji="0" lang="en-US" altLang="en-US" sz="1200" b="0" i="0" u="none" strike="noStrike" cap="none" normalizeH="0" baseline="0" dirty="0">
                <a:ln>
                  <a:noFill/>
                </a:ln>
                <a:effectLst/>
              </a:rPr>
              <a:t>:performance likwid-</a:t>
            </a:r>
            <a:r>
              <a:rPr kumimoji="0" lang="en-US" altLang="en-US" sz="1200" b="0" i="0" u="none" strike="noStrike" cap="none" normalizeH="0" baseline="0" dirty="0" err="1">
                <a:ln>
                  <a:noFill/>
                </a:ln>
                <a:effectLst/>
              </a:rPr>
              <a:t>perfctr</a:t>
            </a:r>
            <a:r>
              <a:rPr kumimoji="0" lang="en-US" altLang="en-US" sz="1200" b="0" i="0" u="none" strike="noStrike" cap="none" normalizeH="0" baseline="0" dirty="0">
                <a:ln>
                  <a:noFill/>
                </a:ln>
                <a:effectLst/>
              </a:rPr>
              <a:t> -C 0 </a:t>
            </a:r>
            <a:r>
              <a:rPr kumimoji="0" lang="en-DE" altLang="en-US" sz="1200" b="0" i="0" u="none" strike="noStrike" cap="none" normalizeH="0" baseline="0" dirty="0">
                <a:ln>
                  <a:noFill/>
                </a:ln>
                <a:effectLst/>
              </a:rPr>
              <a:t>–g </a:t>
            </a:r>
            <a:r>
              <a:rPr kumimoji="0" lang="en-US" altLang="en-US" sz="1200" b="0" i="0" u="none" strike="noStrike" cap="none" normalizeH="0" baseline="0" dirty="0">
                <a:ln>
                  <a:noFill/>
                </a:ln>
                <a:effectLst/>
              </a:rPr>
              <a:t>FLOPS_DP -m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rPr>
              <a:t>./MDBench-VL-ICC-X86-DP </a:t>
            </a:r>
          </a:p>
        </p:txBody>
      </p:sp>
      <p:pic>
        <p:nvPicPr>
          <p:cNvPr id="11" name="Picture 10">
            <a:extLst>
              <a:ext uri="{FF2B5EF4-FFF2-40B4-BE49-F238E27FC236}">
                <a16:creationId xmlns:a16="http://schemas.microsoft.com/office/drawing/2014/main" id="{63B571A3-BAA5-0911-801F-966F3A24B49D}"/>
              </a:ext>
            </a:extLst>
          </p:cNvPr>
          <p:cNvPicPr>
            <a:picLocks noChangeAspect="1"/>
          </p:cNvPicPr>
          <p:nvPr/>
        </p:nvPicPr>
        <p:blipFill>
          <a:blip r:embed="rId8"/>
          <a:stretch>
            <a:fillRect/>
          </a:stretch>
        </p:blipFill>
        <p:spPr>
          <a:xfrm>
            <a:off x="7442297" y="968689"/>
            <a:ext cx="4644928" cy="3098827"/>
          </a:xfrm>
          <a:prstGeom prst="rect">
            <a:avLst/>
          </a:prstGeom>
        </p:spPr>
      </p:pic>
    </p:spTree>
    <p:extLst>
      <p:ext uri="{BB962C8B-B14F-4D97-AF65-F5344CB8AC3E}">
        <p14:creationId xmlns:p14="http://schemas.microsoft.com/office/powerpoint/2010/main" val="203871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B013C-DF56-08E3-CA32-9FC7611C38B7}"/>
              </a:ext>
            </a:extLst>
          </p:cNvPr>
          <p:cNvSpPr>
            <a:spLocks noGrp="1"/>
          </p:cNvSpPr>
          <p:nvPr>
            <p:ph type="title"/>
          </p:nvPr>
        </p:nvSpPr>
        <p:spPr>
          <a:xfrm>
            <a:off x="82151" y="1969354"/>
            <a:ext cx="3290887" cy="2452687"/>
          </a:xfrm>
        </p:spPr>
        <p:txBody>
          <a:bodyPr anchor="ctr">
            <a:normAutofit/>
          </a:bodyPr>
          <a:lstStyle/>
          <a:p>
            <a:r>
              <a:rPr lang="en-US" sz="3600" b="1" dirty="0"/>
              <a:t>Benchmarks</a:t>
            </a:r>
          </a:p>
        </p:txBody>
      </p:sp>
      <p:sp>
        <p:nvSpPr>
          <p:cNvPr id="3" name="Content Placeholder 2">
            <a:extLst>
              <a:ext uri="{FF2B5EF4-FFF2-40B4-BE49-F238E27FC236}">
                <a16:creationId xmlns:a16="http://schemas.microsoft.com/office/drawing/2014/main" id="{E3C765FF-88AA-FE64-C4B7-5071B75F5BD3}"/>
              </a:ext>
            </a:extLst>
          </p:cNvPr>
          <p:cNvSpPr>
            <a:spLocks noGrp="1"/>
          </p:cNvSpPr>
          <p:nvPr>
            <p:ph idx="1"/>
          </p:nvPr>
        </p:nvSpPr>
        <p:spPr>
          <a:xfrm>
            <a:off x="6505481" y="4650793"/>
            <a:ext cx="5303008" cy="1724356"/>
          </a:xfrm>
        </p:spPr>
        <p:txBody>
          <a:bodyPr anchor="ctr">
            <a:normAutofit fontScale="85000" lnSpcReduction="10000"/>
          </a:bodyPr>
          <a:lstStyle/>
          <a:p>
            <a:pPr marL="0" indent="0">
              <a:buNone/>
            </a:pPr>
            <a:r>
              <a:rPr lang="en-DE" sz="1800" dirty="0"/>
              <a:t>3) </a:t>
            </a:r>
            <a:r>
              <a:rPr lang="en-US" sz="1800" dirty="0"/>
              <a:t>As the problem size increases, the total number of instructions grows significantly. </a:t>
            </a:r>
          </a:p>
          <a:p>
            <a:pPr marL="0" indent="0">
              <a:buNone/>
            </a:pPr>
            <a:r>
              <a:rPr lang="en-US" sz="1800" dirty="0"/>
              <a:t>For the same problem size, Clusterpair (CP) consistently executes more </a:t>
            </a:r>
            <a:r>
              <a:rPr lang="en-US" sz="1800" dirty="0" err="1"/>
              <a:t>arith</a:t>
            </a:r>
            <a:r>
              <a:rPr lang="en-US" sz="1800" dirty="0"/>
              <a:t>. instructions than Verletlist (VL). </a:t>
            </a:r>
            <a:endParaRPr lang="en-DE" sz="1800" dirty="0"/>
          </a:p>
          <a:p>
            <a:pPr marL="0" indent="0">
              <a:buNone/>
            </a:pPr>
            <a:r>
              <a:rPr lang="en-US" sz="1800" dirty="0"/>
              <a:t>CP is more optimized for computational efficiency, with 81% of its instructions being arithmetic, while Verletlist is limited by non-computational operations. </a:t>
            </a:r>
            <a:endParaRPr lang="en-US" sz="1500" dirty="0"/>
          </a:p>
        </p:txBody>
      </p:sp>
      <p:pic>
        <p:nvPicPr>
          <p:cNvPr id="5" name="Picture 4">
            <a:extLst>
              <a:ext uri="{FF2B5EF4-FFF2-40B4-BE49-F238E27FC236}">
                <a16:creationId xmlns:a16="http://schemas.microsoft.com/office/drawing/2014/main" id="{804FEDA3-9D4B-1B67-077E-556343DC56FB}"/>
              </a:ext>
            </a:extLst>
          </p:cNvPr>
          <p:cNvPicPr>
            <a:picLocks noChangeAspect="1"/>
          </p:cNvPicPr>
          <p:nvPr/>
        </p:nvPicPr>
        <p:blipFill>
          <a:blip r:embed="rId2"/>
          <a:srcRect t="4509" b="14332"/>
          <a:stretch/>
        </p:blipFill>
        <p:spPr>
          <a:xfrm>
            <a:off x="4072317" y="795956"/>
            <a:ext cx="6581010" cy="192384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9" name="Picture 8">
            <a:extLst>
              <a:ext uri="{FF2B5EF4-FFF2-40B4-BE49-F238E27FC236}">
                <a16:creationId xmlns:a16="http://schemas.microsoft.com/office/drawing/2014/main" id="{DBC0BF6C-BFEB-1AAE-156A-FB8914B0EF93}"/>
              </a:ext>
            </a:extLst>
          </p:cNvPr>
          <p:cNvPicPr>
            <a:picLocks noChangeAspect="1"/>
          </p:cNvPicPr>
          <p:nvPr/>
        </p:nvPicPr>
        <p:blipFill>
          <a:blip r:embed="rId3"/>
          <a:stretch>
            <a:fillRect/>
          </a:stretch>
        </p:blipFill>
        <p:spPr>
          <a:xfrm>
            <a:off x="4412454" y="2985396"/>
            <a:ext cx="6043612" cy="498955"/>
          </a:xfrm>
          <a:prstGeom prst="rect">
            <a:avLst/>
          </a:prstGeom>
        </p:spPr>
      </p:pic>
      <p:pic>
        <p:nvPicPr>
          <p:cNvPr id="11" name="Picture 10">
            <a:extLst>
              <a:ext uri="{FF2B5EF4-FFF2-40B4-BE49-F238E27FC236}">
                <a16:creationId xmlns:a16="http://schemas.microsoft.com/office/drawing/2014/main" id="{97735A4A-F68E-DFA9-A3B0-24A3EB9FC949}"/>
              </a:ext>
            </a:extLst>
          </p:cNvPr>
          <p:cNvPicPr>
            <a:picLocks noChangeAspect="1"/>
          </p:cNvPicPr>
          <p:nvPr/>
        </p:nvPicPr>
        <p:blipFill>
          <a:blip r:embed="rId4"/>
          <a:stretch>
            <a:fillRect/>
          </a:stretch>
        </p:blipFill>
        <p:spPr>
          <a:xfrm>
            <a:off x="4461996" y="3369493"/>
            <a:ext cx="6186486" cy="657004"/>
          </a:xfrm>
          <a:prstGeom prst="rect">
            <a:avLst/>
          </a:prstGeom>
        </p:spPr>
      </p:pic>
      <p:sp>
        <p:nvSpPr>
          <p:cNvPr id="12" name="TextBox 11">
            <a:extLst>
              <a:ext uri="{FF2B5EF4-FFF2-40B4-BE49-F238E27FC236}">
                <a16:creationId xmlns:a16="http://schemas.microsoft.com/office/drawing/2014/main" id="{DED3D477-AC48-F4A9-C494-2BA089E989D3}"/>
              </a:ext>
            </a:extLst>
          </p:cNvPr>
          <p:cNvSpPr txBox="1"/>
          <p:nvPr/>
        </p:nvSpPr>
        <p:spPr>
          <a:xfrm>
            <a:off x="3074193" y="199756"/>
            <a:ext cx="8962093" cy="923330"/>
          </a:xfrm>
          <a:prstGeom prst="rect">
            <a:avLst/>
          </a:prstGeom>
          <a:noFill/>
        </p:spPr>
        <p:txBody>
          <a:bodyPr wrap="square" rtlCol="0">
            <a:spAutoFit/>
          </a:bodyPr>
          <a:lstStyle/>
          <a:p>
            <a:r>
              <a:rPr lang="en-DE" sz="1800" dirty="0"/>
              <a:t>1 ) </a:t>
            </a:r>
            <a:r>
              <a:rPr lang="en-US" sz="1800" dirty="0"/>
              <a:t>The benchmark comparing Array-of-Structures (AoS) and Structure-of-Arrays (SoA) in Verletlist reveals no significant performance differences for the different SIMD testcases. </a:t>
            </a:r>
          </a:p>
          <a:p>
            <a:endParaRPr lang="en-US" dirty="0"/>
          </a:p>
        </p:txBody>
      </p:sp>
      <p:sp>
        <p:nvSpPr>
          <p:cNvPr id="13" name="TextBox 12">
            <a:extLst>
              <a:ext uri="{FF2B5EF4-FFF2-40B4-BE49-F238E27FC236}">
                <a16:creationId xmlns:a16="http://schemas.microsoft.com/office/drawing/2014/main" id="{3E189B03-5937-82C7-2944-87691B040DD7}"/>
              </a:ext>
            </a:extLst>
          </p:cNvPr>
          <p:cNvSpPr txBox="1"/>
          <p:nvPr/>
        </p:nvSpPr>
        <p:spPr>
          <a:xfrm>
            <a:off x="2870854" y="2639650"/>
            <a:ext cx="9165432" cy="646331"/>
          </a:xfrm>
          <a:prstGeom prst="rect">
            <a:avLst/>
          </a:prstGeom>
          <a:noFill/>
        </p:spPr>
        <p:txBody>
          <a:bodyPr wrap="square" rtlCol="0">
            <a:spAutoFit/>
          </a:bodyPr>
          <a:lstStyle/>
          <a:p>
            <a:r>
              <a:rPr lang="en-DE" sz="1800" dirty="0"/>
              <a:t>2) </a:t>
            </a:r>
            <a:r>
              <a:rPr lang="en-US" sz="1800" dirty="0"/>
              <a:t>Sorting doesn't affect performance with almost similar values in Verletlist and Clusterpair </a:t>
            </a:r>
          </a:p>
          <a:p>
            <a:endParaRPr lang="en-US" dirty="0"/>
          </a:p>
        </p:txBody>
      </p:sp>
      <p:pic>
        <p:nvPicPr>
          <p:cNvPr id="6" name="Picture 5">
            <a:extLst>
              <a:ext uri="{FF2B5EF4-FFF2-40B4-BE49-F238E27FC236}">
                <a16:creationId xmlns:a16="http://schemas.microsoft.com/office/drawing/2014/main" id="{23BB755A-E322-2C55-BF45-E92DDD4E1462}"/>
              </a:ext>
            </a:extLst>
          </p:cNvPr>
          <p:cNvPicPr>
            <a:picLocks noChangeAspect="1"/>
          </p:cNvPicPr>
          <p:nvPr/>
        </p:nvPicPr>
        <p:blipFill>
          <a:blip r:embed="rId5"/>
          <a:stretch>
            <a:fillRect/>
          </a:stretch>
        </p:blipFill>
        <p:spPr>
          <a:xfrm>
            <a:off x="284786" y="4248717"/>
            <a:ext cx="5638800" cy="2528508"/>
          </a:xfrm>
          <a:prstGeom prst="rect">
            <a:avLst/>
          </a:prstGeom>
        </p:spPr>
      </p:pic>
      <p:sp>
        <p:nvSpPr>
          <p:cNvPr id="4" name="Rectangle 3">
            <a:extLst>
              <a:ext uri="{FF2B5EF4-FFF2-40B4-BE49-F238E27FC236}">
                <a16:creationId xmlns:a16="http://schemas.microsoft.com/office/drawing/2014/main" id="{F9035A31-80DA-CA66-9D7E-5809A894AF00}"/>
              </a:ext>
            </a:extLst>
          </p:cNvPr>
          <p:cNvSpPr/>
          <p:nvPr/>
        </p:nvSpPr>
        <p:spPr>
          <a:xfrm>
            <a:off x="6173644" y="2993995"/>
            <a:ext cx="4479683" cy="39609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8470E0-B778-3EEF-2945-FA7DC27EEA2D}"/>
              </a:ext>
            </a:extLst>
          </p:cNvPr>
          <p:cNvSpPr txBox="1"/>
          <p:nvPr/>
        </p:nvSpPr>
        <p:spPr>
          <a:xfrm>
            <a:off x="6161741" y="3032870"/>
            <a:ext cx="450348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Sort FN            HN            w/o Sort FN       HN</a:t>
            </a:r>
          </a:p>
        </p:txBody>
      </p:sp>
    </p:spTree>
    <p:extLst>
      <p:ext uri="{BB962C8B-B14F-4D97-AF65-F5344CB8AC3E}">
        <p14:creationId xmlns:p14="http://schemas.microsoft.com/office/powerpoint/2010/main" val="2664996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9CD6-FE1F-11D3-7833-2598DB5E2BF6}"/>
              </a:ext>
            </a:extLst>
          </p:cNvPr>
          <p:cNvSpPr>
            <a:spLocks noGrp="1"/>
          </p:cNvSpPr>
          <p:nvPr>
            <p:ph type="title"/>
          </p:nvPr>
        </p:nvSpPr>
        <p:spPr>
          <a:xfrm>
            <a:off x="304862" y="0"/>
            <a:ext cx="10364451" cy="1596177"/>
          </a:xfrm>
        </p:spPr>
        <p:txBody>
          <a:bodyPr>
            <a:normAutofit/>
          </a:bodyPr>
          <a:lstStyle/>
          <a:p>
            <a:r>
              <a:rPr lang="en-US" sz="3600" b="1" i="0" dirty="0">
                <a:solidFill>
                  <a:schemeClr val="tx1"/>
                </a:solidFill>
                <a:effectLst/>
              </a:rPr>
              <a:t>Runtime Profile-Verletlist</a:t>
            </a:r>
            <a:endParaRPr lang="en-US" sz="3600" dirty="0">
              <a:solidFill>
                <a:schemeClr val="tx1"/>
              </a:solidFill>
            </a:endParaRPr>
          </a:p>
        </p:txBody>
      </p:sp>
      <p:graphicFrame>
        <p:nvGraphicFramePr>
          <p:cNvPr id="9" name="Content Placeholder 3">
            <a:extLst>
              <a:ext uri="{FF2B5EF4-FFF2-40B4-BE49-F238E27FC236}">
                <a16:creationId xmlns:a16="http://schemas.microsoft.com/office/drawing/2014/main" id="{C7564B7C-FBBB-9B57-702A-4E56B8062D3A}"/>
              </a:ext>
            </a:extLst>
          </p:cNvPr>
          <p:cNvGraphicFramePr>
            <a:graphicFrameLocks noGrp="1"/>
          </p:cNvGraphicFramePr>
          <p:nvPr>
            <p:ph idx="1"/>
            <p:extLst>
              <p:ext uri="{D42A27DB-BD31-4B8C-83A1-F6EECF244321}">
                <p14:modId xmlns:p14="http://schemas.microsoft.com/office/powerpoint/2010/main" val="1503808785"/>
              </p:ext>
            </p:extLst>
          </p:nvPr>
        </p:nvGraphicFramePr>
        <p:xfrm>
          <a:off x="153887" y="2895600"/>
          <a:ext cx="11884226" cy="4076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BDA8133A-101E-4A2C-978A-083340025FD3}"/>
              </a:ext>
            </a:extLst>
          </p:cNvPr>
          <p:cNvSpPr txBox="1"/>
          <p:nvPr/>
        </p:nvSpPr>
        <p:spPr>
          <a:xfrm>
            <a:off x="7275104" y="2583773"/>
            <a:ext cx="5447323" cy="646331"/>
          </a:xfrm>
          <a:prstGeom prst="rect">
            <a:avLst/>
          </a:prstGeom>
          <a:noFill/>
        </p:spPr>
        <p:txBody>
          <a:bodyPr wrap="square" rtlCol="0">
            <a:spAutoFit/>
          </a:bodyPr>
          <a:lstStyle/>
          <a:p>
            <a:endParaRPr lang="en-US" cap="none" dirty="0"/>
          </a:p>
          <a:p>
            <a:endParaRPr lang="en-US" dirty="0"/>
          </a:p>
        </p:txBody>
      </p:sp>
      <p:sp>
        <p:nvSpPr>
          <p:cNvPr id="8" name="Rectangle 2">
            <a:extLst>
              <a:ext uri="{FF2B5EF4-FFF2-40B4-BE49-F238E27FC236}">
                <a16:creationId xmlns:a16="http://schemas.microsoft.com/office/drawing/2014/main" id="{45D4C719-0FB5-4528-5BAA-32745C89C8FB}"/>
              </a:ext>
            </a:extLst>
          </p:cNvPr>
          <p:cNvSpPr>
            <a:spLocks noChangeArrowheads="1"/>
          </p:cNvSpPr>
          <p:nvPr/>
        </p:nvSpPr>
        <p:spPr bwMode="auto">
          <a:xfrm>
            <a:off x="153887" y="1692559"/>
            <a:ext cx="6281774" cy="43088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086B3"/>
                </a:solidFill>
                <a:effectLst/>
              </a:rPr>
              <a:t>srun</a:t>
            </a:r>
            <a:r>
              <a:rPr kumimoji="0" lang="en-US" altLang="en-US" sz="1400" b="0" i="0" u="none" strike="noStrike" cap="none" normalizeH="0" baseline="0" dirty="0">
                <a:ln>
                  <a:noFill/>
                </a:ln>
                <a:solidFill>
                  <a:srgbClr val="333333"/>
                </a:solidFill>
                <a:effectLst/>
              </a:rPr>
              <a:t> --</a:t>
            </a:r>
            <a:r>
              <a:rPr kumimoji="0" lang="en-US" altLang="en-US" sz="1400" b="0" i="0" u="none" strike="noStrike" cap="none" normalizeH="0" baseline="0" dirty="0" err="1">
                <a:ln>
                  <a:noFill/>
                </a:ln>
                <a:solidFill>
                  <a:srgbClr val="333333"/>
                </a:solidFill>
                <a:effectLst/>
              </a:rPr>
              <a:t>cpu-freq</a:t>
            </a:r>
            <a:r>
              <a:rPr kumimoji="0" lang="en-US" altLang="en-US" sz="1400" b="0" i="0" u="none" strike="noStrike" cap="none" normalizeH="0" baseline="0" dirty="0">
                <a:ln>
                  <a:noFill/>
                </a:ln>
                <a:solidFill>
                  <a:srgbClr val="333333"/>
                </a:solidFill>
                <a:effectLst/>
              </a:rPr>
              <a:t>=</a:t>
            </a:r>
            <a:r>
              <a:rPr kumimoji="0" lang="en-US" altLang="en-US" sz="1400" b="0" i="0" u="none" strike="noStrike" cap="none" normalizeH="0" baseline="0" dirty="0">
                <a:ln>
                  <a:noFill/>
                </a:ln>
                <a:solidFill>
                  <a:srgbClr val="005CC5"/>
                </a:solidFill>
                <a:effectLst/>
              </a:rPr>
              <a:t>3000000</a:t>
            </a:r>
            <a:r>
              <a:rPr kumimoji="0" lang="en-US" altLang="en-US" sz="1400" b="0" i="0" u="none" strike="noStrike" cap="none" normalizeH="0" baseline="0" dirty="0">
                <a:ln>
                  <a:noFill/>
                </a:ln>
                <a:solidFill>
                  <a:srgbClr val="333333"/>
                </a:solidFill>
                <a:effectLst/>
              </a:rPr>
              <a:t>-</a:t>
            </a:r>
            <a:r>
              <a:rPr kumimoji="0" lang="en-US" altLang="en-US" sz="1400" b="0" i="0" u="none" strike="noStrike" cap="none" normalizeH="0" baseline="0" dirty="0">
                <a:ln>
                  <a:noFill/>
                </a:ln>
                <a:solidFill>
                  <a:srgbClr val="005CC5"/>
                </a:solidFill>
                <a:effectLst/>
              </a:rPr>
              <a:t>3000000</a:t>
            </a:r>
            <a:r>
              <a:rPr kumimoji="0" lang="en-US" altLang="en-US" sz="1400" b="0" i="0" u="none" strike="noStrike" cap="none" normalizeH="0" baseline="0" dirty="0">
                <a:ln>
                  <a:noFill/>
                </a:ln>
                <a:solidFill>
                  <a:srgbClr val="333333"/>
                </a:solidFill>
                <a:effectLst/>
              </a:rPr>
              <a:t>:performance </a:t>
            </a:r>
            <a:r>
              <a:rPr kumimoji="0" lang="en-US" altLang="en-US" sz="1400" b="0" i="0" u="none" strike="noStrike" cap="none" normalizeH="0" baseline="0" dirty="0" err="1">
                <a:ln>
                  <a:noFill/>
                </a:ln>
                <a:solidFill>
                  <a:srgbClr val="0086B3"/>
                </a:solidFill>
                <a:effectLst/>
              </a:rPr>
              <a:t>likwid</a:t>
            </a:r>
            <a:r>
              <a:rPr kumimoji="0" lang="en-US" altLang="en-US" sz="1400" b="0" i="0" u="none" strike="noStrike" cap="none" normalizeH="0" baseline="0" dirty="0" err="1">
                <a:ln>
                  <a:noFill/>
                </a:ln>
                <a:solidFill>
                  <a:srgbClr val="333333"/>
                </a:solidFill>
                <a:effectLst/>
              </a:rPr>
              <a:t>-perfctr</a:t>
            </a:r>
            <a:r>
              <a:rPr kumimoji="0" lang="en-US" altLang="en-US" sz="1400" b="0" i="0" u="none" strike="noStrike" cap="none" normalizeH="0" baseline="0" dirty="0">
                <a:ln>
                  <a:noFill/>
                </a:ln>
                <a:solidFill>
                  <a:srgbClr val="333333"/>
                </a:solidFill>
                <a:effectLst/>
              </a:rPr>
              <a:t> -C </a:t>
            </a:r>
            <a:r>
              <a:rPr kumimoji="0" lang="en-US" altLang="en-US" sz="1400" b="0" i="0" u="none" strike="noStrike" cap="none" normalizeH="0" baseline="0" dirty="0">
                <a:ln>
                  <a:noFill/>
                </a:ln>
                <a:solidFill>
                  <a:srgbClr val="005CC5"/>
                </a:solidFill>
                <a:effectLst/>
              </a:rPr>
              <a:t>0</a:t>
            </a:r>
            <a:r>
              <a:rPr kumimoji="0" lang="en-US" altLang="en-US" sz="1400" b="0" i="0" u="none" strike="noStrike" cap="none" normalizeH="0" baseline="0" dirty="0">
                <a:ln>
                  <a:noFill/>
                </a:ln>
                <a:solidFill>
                  <a:srgbClr val="333333"/>
                </a:solidFill>
                <a:effectLst/>
              </a:rPr>
              <a:t> FLOPS_DP -m ./MDBench-VL-ICC-X</a:t>
            </a:r>
            <a:r>
              <a:rPr kumimoji="0" lang="en-US" altLang="en-US" sz="1400" b="0" i="0" u="none" strike="noStrike" cap="none" normalizeH="0" baseline="0" dirty="0">
                <a:ln>
                  <a:noFill/>
                </a:ln>
                <a:solidFill>
                  <a:srgbClr val="005CC5"/>
                </a:solidFill>
                <a:effectLst/>
              </a:rPr>
              <a:t>86</a:t>
            </a:r>
            <a:r>
              <a:rPr kumimoji="0" lang="en-US" altLang="en-US" sz="1400" b="0" i="0" u="none" strike="noStrike" cap="none" normalizeH="0" baseline="0" dirty="0">
                <a:ln>
                  <a:noFill/>
                </a:ln>
                <a:solidFill>
                  <a:srgbClr val="333333"/>
                </a:solidFill>
                <a:effectLst/>
              </a:rPr>
              <a:t>-DP</a:t>
            </a:r>
            <a:r>
              <a:rPr kumimoji="0" lang="en-US" altLang="en-US" sz="1400" b="0" i="0" u="none" strike="noStrike" cap="none" normalizeH="0" baseline="0" dirty="0">
                <a:ln>
                  <a:noFill/>
                </a:ln>
                <a:solidFill>
                  <a:schemeClr val="tx1"/>
                </a:solidFill>
                <a:effectLst/>
              </a:rPr>
              <a:t> </a:t>
            </a:r>
          </a:p>
        </p:txBody>
      </p:sp>
      <p:pic>
        <p:nvPicPr>
          <p:cNvPr id="4" name="Picture 3">
            <a:extLst>
              <a:ext uri="{FF2B5EF4-FFF2-40B4-BE49-F238E27FC236}">
                <a16:creationId xmlns:a16="http://schemas.microsoft.com/office/drawing/2014/main" id="{3F33394D-A256-8DEC-C99C-B0CA659D2E9C}"/>
              </a:ext>
            </a:extLst>
          </p:cNvPr>
          <p:cNvPicPr>
            <a:picLocks noChangeAspect="1"/>
          </p:cNvPicPr>
          <p:nvPr/>
        </p:nvPicPr>
        <p:blipFill>
          <a:blip r:embed="rId7"/>
          <a:srcRect r="4391"/>
          <a:stretch/>
        </p:blipFill>
        <p:spPr>
          <a:xfrm>
            <a:off x="6547900" y="161136"/>
            <a:ext cx="5584556" cy="3493734"/>
          </a:xfrm>
          <a:prstGeom prst="rect">
            <a:avLst/>
          </a:prstGeom>
        </p:spPr>
      </p:pic>
    </p:spTree>
    <p:extLst>
      <p:ext uri="{BB962C8B-B14F-4D97-AF65-F5344CB8AC3E}">
        <p14:creationId xmlns:p14="http://schemas.microsoft.com/office/powerpoint/2010/main" val="1287407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14255</TotalTime>
  <Words>2393</Words>
  <Application>Microsoft Macintosh PowerPoint</Application>
  <PresentationFormat>Widescreen</PresentationFormat>
  <Paragraphs>210</Paragraphs>
  <Slides>25</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-apple-system</vt:lpstr>
      <vt:lpstr>-webkit-standard</vt:lpstr>
      <vt:lpstr>Aptos</vt:lpstr>
      <vt:lpstr>Aptos Display</vt:lpstr>
      <vt:lpstr>Arial</vt:lpstr>
      <vt:lpstr>Arial Black</vt:lpstr>
      <vt:lpstr>Calibri</vt:lpstr>
      <vt:lpstr>Helvetica</vt:lpstr>
      <vt:lpstr>Menlo</vt:lpstr>
      <vt:lpstr>Times New Roman</vt:lpstr>
      <vt:lpstr>Office Theme</vt:lpstr>
      <vt:lpstr>1_Office Theme</vt:lpstr>
      <vt:lpstr>Energy efficiency and performance analysis verletlist vs clusterpair on Intel Sapphire Rapids</vt:lpstr>
      <vt:lpstr>Task</vt:lpstr>
      <vt:lpstr>Compare Verletlist and Clusterpair</vt:lpstr>
      <vt:lpstr>Test system </vt:lpstr>
      <vt:lpstr>Build software</vt:lpstr>
      <vt:lpstr>Single Core</vt:lpstr>
      <vt:lpstr>Frequency Study</vt:lpstr>
      <vt:lpstr>Benchmarks</vt:lpstr>
      <vt:lpstr>Runtime Profile-Verletlist</vt:lpstr>
      <vt:lpstr>Instruction count analysis</vt:lpstr>
      <vt:lpstr>SIMD mode</vt:lpstr>
      <vt:lpstr>Clusterpair vs Verletlist</vt:lpstr>
      <vt:lpstr>Data volume analysis</vt:lpstr>
      <vt:lpstr>Performance Analysis</vt:lpstr>
      <vt:lpstr>Multicore</vt:lpstr>
      <vt:lpstr>Memory BW</vt:lpstr>
      <vt:lpstr>PowerPoint Presentation</vt:lpstr>
      <vt:lpstr>Neighbour list and precision</vt:lpstr>
      <vt:lpstr>Scalability Clusterpair – Performance with varying frequency </vt:lpstr>
      <vt:lpstr>Scaling Analysis: Verlet List vs Cluster Pair</vt:lpstr>
      <vt:lpstr>Scaling Analysis: VL vs CP</vt:lpstr>
      <vt:lpstr>Scaling Analysis: Cluster Pair SP vs DP</vt:lpstr>
      <vt:lpstr>Energy analysis</vt:lpstr>
      <vt:lpstr>Z-plot - Verletlist</vt:lpstr>
      <vt:lpstr>Z-plot – SIMD mode, Neighbourlist and Precision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Verletlist on AMD Milan</dc:title>
  <dc:creator>Ashwin Varkey &lt;DE ERL GER IN&gt;</dc:creator>
  <cp:lastModifiedBy>Microsoft Office User</cp:lastModifiedBy>
  <cp:revision>30</cp:revision>
  <dcterms:created xsi:type="dcterms:W3CDTF">2024-11-26T23:53:20Z</dcterms:created>
  <dcterms:modified xsi:type="dcterms:W3CDTF">2025-01-29T14:22:04Z</dcterms:modified>
</cp:coreProperties>
</file>